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341" r:id="rId3"/>
    <p:sldId id="257" r:id="rId4"/>
    <p:sldId id="266" r:id="rId5"/>
    <p:sldId id="258" r:id="rId6"/>
    <p:sldId id="267" r:id="rId7"/>
    <p:sldId id="270" r:id="rId8"/>
    <p:sldId id="271" r:id="rId9"/>
    <p:sldId id="268" r:id="rId10"/>
    <p:sldId id="259" r:id="rId11"/>
    <p:sldId id="276" r:id="rId12"/>
    <p:sldId id="284" r:id="rId13"/>
    <p:sldId id="286" r:id="rId14"/>
    <p:sldId id="287" r:id="rId15"/>
    <p:sldId id="269" r:id="rId16"/>
    <p:sldId id="260" r:id="rId17"/>
    <p:sldId id="277" r:id="rId18"/>
    <p:sldId id="272" r:id="rId19"/>
    <p:sldId id="273" r:id="rId20"/>
    <p:sldId id="280" r:id="rId21"/>
    <p:sldId id="274" r:id="rId22"/>
    <p:sldId id="275" r:id="rId23"/>
    <p:sldId id="279" r:id="rId24"/>
    <p:sldId id="285" r:id="rId25"/>
    <p:sldId id="282" r:id="rId26"/>
    <p:sldId id="2338" r:id="rId27"/>
    <p:sldId id="2340"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2F229E-67A2-4346-97CA-ACB9763D7EFB}">
          <p14:sldIdLst>
            <p14:sldId id="256"/>
            <p14:sldId id="2341"/>
            <p14:sldId id="257"/>
            <p14:sldId id="266"/>
            <p14:sldId id="258"/>
            <p14:sldId id="267"/>
            <p14:sldId id="270"/>
            <p14:sldId id="271"/>
            <p14:sldId id="268"/>
            <p14:sldId id="259"/>
            <p14:sldId id="276"/>
            <p14:sldId id="284"/>
            <p14:sldId id="286"/>
            <p14:sldId id="287"/>
            <p14:sldId id="269"/>
            <p14:sldId id="260"/>
            <p14:sldId id="277"/>
            <p14:sldId id="272"/>
            <p14:sldId id="273"/>
            <p14:sldId id="280"/>
            <p14:sldId id="274"/>
            <p14:sldId id="275"/>
            <p14:sldId id="279"/>
            <p14:sldId id="285"/>
            <p14:sldId id="282"/>
            <p14:sldId id="2338"/>
            <p14:sldId id="2340"/>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E32A3A-0080-F8C9-8BFF-0E553B0D553F}" v="2397" dt="2023-12-19T10:28:47.867"/>
    <p1510:client id="{5526B255-002E-0807-0065-2F020ADA792A}" v="39" dt="2023-12-19T01:16:10.284"/>
    <p1510:client id="{593E123A-9ACC-FDEF-E77B-C4904B328DE8}" v="818" dt="2023-12-18T17:52:41.397"/>
    <p1510:client id="{62F5F664-85A3-EFCE-EC74-34FBA8CC83F0}" v="2" dt="2023-12-19T20:24:31.466"/>
    <p1510:client id="{753246D6-D5CC-4151-90DF-7C27B45332D9}" v="3" dt="2023-12-17T16:36:41.126"/>
    <p1510:client id="{84CA9A94-9B70-06AC-F6E1-FAEC64225BEA}" v="501" dt="2023-12-18T16:01:15.838"/>
    <p1510:client id="{8D19B192-5B53-D635-596C-05CD9CD3B169}" v="365" dt="2023-12-18T00:41:22.096"/>
    <p1510:client id="{9BAA8E47-8A86-6CC4-593C-27F42D43966B}" v="1754" dt="2023-12-20T02:39:14.332"/>
    <p1510:client id="{9CCBD383-F012-4519-FE83-4A8E65F9AF13}" v="854" dt="2023-12-18T17:44:02.541"/>
    <p1510:client id="{A2B5D387-0637-CCA3-A81D-789E364C721D}" v="124" dt="2023-12-19T04:52:18.133"/>
    <p1510:client id="{ABA55A43-E0DB-723A-27FF-269728DEB8B9}" v="129" dt="2023-12-18T22:16:59.651"/>
    <p1510:client id="{B20AAD08-940A-82A4-87C8-EB462016A4F4}" v="4" dt="2023-12-20T02:57:47.093"/>
    <p1510:client id="{CF2F6167-2103-61F2-7387-3300FD60FF61}" v="1907" dt="2023-12-18T17:33:30.489"/>
    <p1510:client id="{D021A596-5DE4-CF3C-041B-D01D909BDD58}" v="120" dt="2023-12-18T17:53:19.904"/>
    <p1510:client id="{D1AB7B0C-CF9C-8536-6D69-A9C87C3F56AB}" v="69" dt="2023-12-20T02:54:31.017"/>
    <p1510:client id="{D4248228-C045-FA54-7290-F26A268A697C}" v="285" dt="2023-12-19T04:56:56.383"/>
    <p1510:client id="{D8C8F698-BF21-192C-A28B-CF541951FBD6}" v="76" dt="2023-12-18T17:34:50.536"/>
    <p1510:client id="{D93109B5-3528-4921-72BD-3AC897AF8C66}" v="161" dt="2023-12-17T17:02:29.154"/>
    <p1510:client id="{E2F56128-C565-ADA6-1DB4-5AC1BC30A11E}" v="94" dt="2023-12-19T05:05:05.718"/>
    <p1510:client id="{E8EB8756-93AD-7313-6FF0-6FE0A1C02960}" v="1487" dt="2023-12-19T23:42:19.106"/>
    <p1510:client id="{EE063F10-AC9C-84C2-BB8F-7A0E495A1BC2}" v="29" dt="2023-12-19T00:59:48.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sobe, Adeline" userId="S::aakansobe@clarku.edu::8b2dea03-b2fe-4e47-90c3-1e71781192db" providerId="AD" clId="Web-{B20AAD08-940A-82A4-87C8-EB462016A4F4}"/>
    <pc:docChg chg="modSld">
      <pc:chgData name="Akansobe, Adeline" userId="S::aakansobe@clarku.edu::8b2dea03-b2fe-4e47-90c3-1e71781192db" providerId="AD" clId="Web-{B20AAD08-940A-82A4-87C8-EB462016A4F4}" dt="2023-12-20T02:57:47.093" v="2"/>
      <pc:docMkLst>
        <pc:docMk/>
      </pc:docMkLst>
      <pc:sldChg chg="modSp">
        <pc:chgData name="Akansobe, Adeline" userId="S::aakansobe@clarku.edu::8b2dea03-b2fe-4e47-90c3-1e71781192db" providerId="AD" clId="Web-{B20AAD08-940A-82A4-87C8-EB462016A4F4}" dt="2023-12-20T02:57:32.967" v="1" actId="20577"/>
        <pc:sldMkLst>
          <pc:docMk/>
          <pc:sldMk cId="3372719784" sldId="276"/>
        </pc:sldMkLst>
        <pc:spChg chg="mod">
          <ac:chgData name="Akansobe, Adeline" userId="S::aakansobe@clarku.edu::8b2dea03-b2fe-4e47-90c3-1e71781192db" providerId="AD" clId="Web-{B20AAD08-940A-82A4-87C8-EB462016A4F4}" dt="2023-12-20T02:57:32.967" v="1" actId="20577"/>
          <ac:spMkLst>
            <pc:docMk/>
            <pc:sldMk cId="3372719784" sldId="276"/>
            <ac:spMk id="10" creationId="{2965EC6B-480F-6843-8F46-A6EA8433C169}"/>
          </ac:spMkLst>
        </pc:spChg>
      </pc:sldChg>
      <pc:sldChg chg="modSp">
        <pc:chgData name="Akansobe, Adeline" userId="S::aakansobe@clarku.edu::8b2dea03-b2fe-4e47-90c3-1e71781192db" providerId="AD" clId="Web-{B20AAD08-940A-82A4-87C8-EB462016A4F4}" dt="2023-12-20T02:57:03.200" v="0"/>
        <pc:sldMkLst>
          <pc:docMk/>
          <pc:sldMk cId="3053474002" sldId="277"/>
        </pc:sldMkLst>
        <pc:spChg chg="mod">
          <ac:chgData name="Akansobe, Adeline" userId="S::aakansobe@clarku.edu::8b2dea03-b2fe-4e47-90c3-1e71781192db" providerId="AD" clId="Web-{B20AAD08-940A-82A4-87C8-EB462016A4F4}" dt="2023-12-20T02:57:03.200" v="0"/>
          <ac:spMkLst>
            <pc:docMk/>
            <pc:sldMk cId="3053474002" sldId="277"/>
            <ac:spMk id="2" creationId="{AF97338D-514C-AB88-B6E6-249B4D20E56B}"/>
          </ac:spMkLst>
        </pc:spChg>
      </pc:sldChg>
      <pc:sldChg chg="modSp">
        <pc:chgData name="Akansobe, Adeline" userId="S::aakansobe@clarku.edu::8b2dea03-b2fe-4e47-90c3-1e71781192db" providerId="AD" clId="Web-{B20AAD08-940A-82A4-87C8-EB462016A4F4}" dt="2023-12-20T02:57:47.093" v="2"/>
        <pc:sldMkLst>
          <pc:docMk/>
          <pc:sldMk cId="2625055651" sldId="287"/>
        </pc:sldMkLst>
        <pc:spChg chg="mod">
          <ac:chgData name="Akansobe, Adeline" userId="S::aakansobe@clarku.edu::8b2dea03-b2fe-4e47-90c3-1e71781192db" providerId="AD" clId="Web-{B20AAD08-940A-82A4-87C8-EB462016A4F4}" dt="2023-12-20T02:57:47.093" v="2"/>
          <ac:spMkLst>
            <pc:docMk/>
            <pc:sldMk cId="2625055651" sldId="287"/>
            <ac:spMk id="2" creationId="{3C399A6B-5ABD-6588-0BB4-E79CB7ADF1F8}"/>
          </ac:spMkLst>
        </pc:spChg>
      </pc:sldChg>
    </pc:docChg>
  </pc:docChgLst>
  <pc:docChgLst>
    <pc:chgData name="Ruan, Yu-Yun" userId="S::yruan@clarku.edu::0001fc11-9e80-4baf-9cbc-8df1ae69c88e" providerId="AD" clId="Web-{A2B5D387-0637-CCA3-A81D-789E364C721D}"/>
    <pc:docChg chg="addSld modSld sldOrd modSection">
      <pc:chgData name="Ruan, Yu-Yun" userId="S::yruan@clarku.edu::0001fc11-9e80-4baf-9cbc-8df1ae69c88e" providerId="AD" clId="Web-{A2B5D387-0637-CCA3-A81D-789E364C721D}" dt="2023-12-19T04:52:18.133" v="99"/>
      <pc:docMkLst>
        <pc:docMk/>
      </pc:docMkLst>
      <pc:sldChg chg="modSp">
        <pc:chgData name="Ruan, Yu-Yun" userId="S::yruan@clarku.edu::0001fc11-9e80-4baf-9cbc-8df1ae69c88e" providerId="AD" clId="Web-{A2B5D387-0637-CCA3-A81D-789E364C721D}" dt="2023-12-19T04:47:02.885" v="61" actId="20577"/>
        <pc:sldMkLst>
          <pc:docMk/>
          <pc:sldMk cId="3207776027" sldId="260"/>
        </pc:sldMkLst>
        <pc:spChg chg="mod">
          <ac:chgData name="Ruan, Yu-Yun" userId="S::yruan@clarku.edu::0001fc11-9e80-4baf-9cbc-8df1ae69c88e" providerId="AD" clId="Web-{A2B5D387-0637-CCA3-A81D-789E364C721D}" dt="2023-12-19T04:47:02.885" v="61" actId="20577"/>
          <ac:spMkLst>
            <pc:docMk/>
            <pc:sldMk cId="3207776027" sldId="260"/>
            <ac:spMk id="2" creationId="{4BBAB6EE-3D93-C774-3C1D-A0C4EA7D3389}"/>
          </ac:spMkLst>
        </pc:spChg>
      </pc:sldChg>
      <pc:sldChg chg="modSp">
        <pc:chgData name="Ruan, Yu-Yun" userId="S::yruan@clarku.edu::0001fc11-9e80-4baf-9cbc-8df1ae69c88e" providerId="AD" clId="Web-{A2B5D387-0637-CCA3-A81D-789E364C721D}" dt="2023-12-19T04:46:58.276" v="59" actId="20577"/>
        <pc:sldMkLst>
          <pc:docMk/>
          <pc:sldMk cId="3862610094" sldId="269"/>
        </pc:sldMkLst>
        <pc:spChg chg="mod">
          <ac:chgData name="Ruan, Yu-Yun" userId="S::yruan@clarku.edu::0001fc11-9e80-4baf-9cbc-8df1ae69c88e" providerId="AD" clId="Web-{A2B5D387-0637-CCA3-A81D-789E364C721D}" dt="2023-12-19T04:46:58.276" v="59" actId="20577"/>
          <ac:spMkLst>
            <pc:docMk/>
            <pc:sldMk cId="3862610094" sldId="269"/>
            <ac:spMk id="2" creationId="{2B47170C-7DA7-406A-2B0F-4DBE0014CF0F}"/>
          </ac:spMkLst>
        </pc:spChg>
      </pc:sldChg>
      <pc:sldChg chg="modSp">
        <pc:chgData name="Ruan, Yu-Yun" userId="S::yruan@clarku.edu::0001fc11-9e80-4baf-9cbc-8df1ae69c88e" providerId="AD" clId="Web-{A2B5D387-0637-CCA3-A81D-789E364C721D}" dt="2023-12-19T04:47:13.307" v="65" actId="20577"/>
        <pc:sldMkLst>
          <pc:docMk/>
          <pc:sldMk cId="9975236" sldId="272"/>
        </pc:sldMkLst>
        <pc:spChg chg="mod">
          <ac:chgData name="Ruan, Yu-Yun" userId="S::yruan@clarku.edu::0001fc11-9e80-4baf-9cbc-8df1ae69c88e" providerId="AD" clId="Web-{A2B5D387-0637-CCA3-A81D-789E364C721D}" dt="2023-12-19T04:47:13.307" v="65" actId="20577"/>
          <ac:spMkLst>
            <pc:docMk/>
            <pc:sldMk cId="9975236" sldId="272"/>
            <ac:spMk id="2" creationId="{D1E85594-D431-0CF8-728B-E14DFF5F18A8}"/>
          </ac:spMkLst>
        </pc:spChg>
      </pc:sldChg>
      <pc:sldChg chg="modSp">
        <pc:chgData name="Ruan, Yu-Yun" userId="S::yruan@clarku.edu::0001fc11-9e80-4baf-9cbc-8df1ae69c88e" providerId="AD" clId="Web-{A2B5D387-0637-CCA3-A81D-789E364C721D}" dt="2023-12-19T04:47:16.010" v="67" actId="20577"/>
        <pc:sldMkLst>
          <pc:docMk/>
          <pc:sldMk cId="778948045" sldId="273"/>
        </pc:sldMkLst>
        <pc:spChg chg="mod">
          <ac:chgData name="Ruan, Yu-Yun" userId="S::yruan@clarku.edu::0001fc11-9e80-4baf-9cbc-8df1ae69c88e" providerId="AD" clId="Web-{A2B5D387-0637-CCA3-A81D-789E364C721D}" dt="2023-12-19T04:47:16.010" v="67" actId="20577"/>
          <ac:spMkLst>
            <pc:docMk/>
            <pc:sldMk cId="778948045" sldId="273"/>
            <ac:spMk id="2" creationId="{280A7ADF-0174-CC20-6099-36BDFFA54DC6}"/>
          </ac:spMkLst>
        </pc:spChg>
      </pc:sldChg>
      <pc:sldChg chg="modSp">
        <pc:chgData name="Ruan, Yu-Yun" userId="S::yruan@clarku.edu::0001fc11-9e80-4baf-9cbc-8df1ae69c88e" providerId="AD" clId="Web-{A2B5D387-0637-CCA3-A81D-789E364C721D}" dt="2023-12-19T04:47:23.011" v="71" actId="20577"/>
        <pc:sldMkLst>
          <pc:docMk/>
          <pc:sldMk cId="1747224775" sldId="274"/>
        </pc:sldMkLst>
        <pc:spChg chg="mod">
          <ac:chgData name="Ruan, Yu-Yun" userId="S::yruan@clarku.edu::0001fc11-9e80-4baf-9cbc-8df1ae69c88e" providerId="AD" clId="Web-{A2B5D387-0637-CCA3-A81D-789E364C721D}" dt="2023-12-19T04:47:23.011" v="71" actId="20577"/>
          <ac:spMkLst>
            <pc:docMk/>
            <pc:sldMk cId="1747224775" sldId="274"/>
            <ac:spMk id="2" creationId="{31D9E85D-E730-93FA-487C-DCAA67A45D37}"/>
          </ac:spMkLst>
        </pc:spChg>
      </pc:sldChg>
      <pc:sldChg chg="addSp delSp modSp">
        <pc:chgData name="Ruan, Yu-Yun" userId="S::yruan@clarku.edu::0001fc11-9e80-4baf-9cbc-8df1ae69c88e" providerId="AD" clId="Web-{A2B5D387-0637-CCA3-A81D-789E364C721D}" dt="2023-12-19T04:47:26.604" v="73" actId="20577"/>
        <pc:sldMkLst>
          <pc:docMk/>
          <pc:sldMk cId="2956462411" sldId="275"/>
        </pc:sldMkLst>
        <pc:spChg chg="mod">
          <ac:chgData name="Ruan, Yu-Yun" userId="S::yruan@clarku.edu::0001fc11-9e80-4baf-9cbc-8df1ae69c88e" providerId="AD" clId="Web-{A2B5D387-0637-CCA3-A81D-789E364C721D}" dt="2023-12-19T04:47:26.604" v="73" actId="20577"/>
          <ac:spMkLst>
            <pc:docMk/>
            <pc:sldMk cId="2956462411" sldId="275"/>
            <ac:spMk id="2" creationId="{517F98F8-8795-D70E-BE51-CBFC7AF6A326}"/>
          </ac:spMkLst>
        </pc:spChg>
        <pc:picChg chg="add mod">
          <ac:chgData name="Ruan, Yu-Yun" userId="S::yruan@clarku.edu::0001fc11-9e80-4baf-9cbc-8df1ae69c88e" providerId="AD" clId="Web-{A2B5D387-0637-CCA3-A81D-789E364C721D}" dt="2023-12-19T04:36:08.586" v="56" actId="1076"/>
          <ac:picMkLst>
            <pc:docMk/>
            <pc:sldMk cId="2956462411" sldId="275"/>
            <ac:picMk id="3" creationId="{6F182EA4-4BE1-3E3C-3D43-16AE23E34509}"/>
          </ac:picMkLst>
        </pc:picChg>
        <pc:picChg chg="mod">
          <ac:chgData name="Ruan, Yu-Yun" userId="S::yruan@clarku.edu::0001fc11-9e80-4baf-9cbc-8df1ae69c88e" providerId="AD" clId="Web-{A2B5D387-0637-CCA3-A81D-789E364C721D}" dt="2023-12-19T04:34:11.568" v="21" actId="1076"/>
          <ac:picMkLst>
            <pc:docMk/>
            <pc:sldMk cId="2956462411" sldId="275"/>
            <ac:picMk id="4" creationId="{2E6E1698-F9D7-2247-1CE4-BE4CBBE8A678}"/>
          </ac:picMkLst>
        </pc:picChg>
        <pc:picChg chg="mod">
          <ac:chgData name="Ruan, Yu-Yun" userId="S::yruan@clarku.edu::0001fc11-9e80-4baf-9cbc-8df1ae69c88e" providerId="AD" clId="Web-{A2B5D387-0637-CCA3-A81D-789E364C721D}" dt="2023-12-19T04:36:10.821" v="57" actId="1076"/>
          <ac:picMkLst>
            <pc:docMk/>
            <pc:sldMk cId="2956462411" sldId="275"/>
            <ac:picMk id="5" creationId="{5B7466C2-AFA4-7624-B1E2-CBF82C7234DA}"/>
          </ac:picMkLst>
        </pc:picChg>
        <pc:picChg chg="add mod">
          <ac:chgData name="Ruan, Yu-Yun" userId="S::yruan@clarku.edu::0001fc11-9e80-4baf-9cbc-8df1ae69c88e" providerId="AD" clId="Web-{A2B5D387-0637-CCA3-A81D-789E364C721D}" dt="2023-12-19T04:34:13.146" v="22" actId="1076"/>
          <ac:picMkLst>
            <pc:docMk/>
            <pc:sldMk cId="2956462411" sldId="275"/>
            <ac:picMk id="6" creationId="{F7854119-BCED-E805-4BF6-F397712D31D0}"/>
          </ac:picMkLst>
        </pc:picChg>
        <pc:picChg chg="del mod">
          <ac:chgData name="Ruan, Yu-Yun" userId="S::yruan@clarku.edu::0001fc11-9e80-4baf-9cbc-8df1ae69c88e" providerId="AD" clId="Web-{A2B5D387-0637-CCA3-A81D-789E364C721D}" dt="2023-12-19T04:34:26.302" v="25"/>
          <ac:picMkLst>
            <pc:docMk/>
            <pc:sldMk cId="2956462411" sldId="275"/>
            <ac:picMk id="7" creationId="{EC2553CE-5715-1E7D-8A34-5683C3D7F3CE}"/>
          </ac:picMkLst>
        </pc:picChg>
      </pc:sldChg>
      <pc:sldChg chg="addSp delSp modSp">
        <pc:chgData name="Ruan, Yu-Yun" userId="S::yruan@clarku.edu::0001fc11-9e80-4baf-9cbc-8df1ae69c88e" providerId="AD" clId="Web-{A2B5D387-0637-CCA3-A81D-789E364C721D}" dt="2023-12-19T04:50:07.849" v="98" actId="1076"/>
        <pc:sldMkLst>
          <pc:docMk/>
          <pc:sldMk cId="3053474002" sldId="277"/>
        </pc:sldMkLst>
        <pc:spChg chg="mod">
          <ac:chgData name="Ruan, Yu-Yun" userId="S::yruan@clarku.edu::0001fc11-9e80-4baf-9cbc-8df1ae69c88e" providerId="AD" clId="Web-{A2B5D387-0637-CCA3-A81D-789E364C721D}" dt="2023-12-19T04:47:09.776" v="63" actId="20577"/>
          <ac:spMkLst>
            <pc:docMk/>
            <pc:sldMk cId="3053474002" sldId="277"/>
            <ac:spMk id="2" creationId="{AF97338D-514C-AB88-B6E6-249B4D20E56B}"/>
          </ac:spMkLst>
        </pc:spChg>
        <pc:picChg chg="add mod">
          <ac:chgData name="Ruan, Yu-Yun" userId="S::yruan@clarku.edu::0001fc11-9e80-4baf-9cbc-8df1ae69c88e" providerId="AD" clId="Web-{A2B5D387-0637-CCA3-A81D-789E364C721D}" dt="2023-12-19T04:50:02.093" v="95" actId="14100"/>
          <ac:picMkLst>
            <pc:docMk/>
            <pc:sldMk cId="3053474002" sldId="277"/>
            <ac:picMk id="3" creationId="{DBB6FC84-5E27-32D4-C148-6C1E20B95F19}"/>
          </ac:picMkLst>
        </pc:picChg>
        <pc:picChg chg="del">
          <ac:chgData name="Ruan, Yu-Yun" userId="S::yruan@clarku.edu::0001fc11-9e80-4baf-9cbc-8df1ae69c88e" providerId="AD" clId="Web-{A2B5D387-0637-CCA3-A81D-789E364C721D}" dt="2023-12-19T04:49:50.468" v="90"/>
          <ac:picMkLst>
            <pc:docMk/>
            <pc:sldMk cId="3053474002" sldId="277"/>
            <ac:picMk id="4" creationId="{3CF4DACA-E9B6-FD5F-B394-692C89D0BA6A}"/>
          </ac:picMkLst>
        </pc:picChg>
        <pc:picChg chg="del">
          <ac:chgData name="Ruan, Yu-Yun" userId="S::yruan@clarku.edu::0001fc11-9e80-4baf-9cbc-8df1ae69c88e" providerId="AD" clId="Web-{A2B5D387-0637-CCA3-A81D-789E364C721D}" dt="2023-12-19T04:49:49.561" v="89"/>
          <ac:picMkLst>
            <pc:docMk/>
            <pc:sldMk cId="3053474002" sldId="277"/>
            <ac:picMk id="5" creationId="{08F4EA12-D77D-7CDB-C731-EFD4629464CF}"/>
          </ac:picMkLst>
        </pc:picChg>
        <pc:picChg chg="add mod">
          <ac:chgData name="Ruan, Yu-Yun" userId="S::yruan@clarku.edu::0001fc11-9e80-4baf-9cbc-8df1ae69c88e" providerId="AD" clId="Web-{A2B5D387-0637-CCA3-A81D-789E364C721D}" dt="2023-12-19T04:50:07.849" v="98" actId="1076"/>
          <ac:picMkLst>
            <pc:docMk/>
            <pc:sldMk cId="3053474002" sldId="277"/>
            <ac:picMk id="7" creationId="{270E94F0-7775-F6E4-78A4-E53C43BF223C}"/>
          </ac:picMkLst>
        </pc:picChg>
      </pc:sldChg>
      <pc:sldChg chg="addSp delSp modSp">
        <pc:chgData name="Ruan, Yu-Yun" userId="S::yruan@clarku.edu::0001fc11-9e80-4baf-9cbc-8df1ae69c88e" providerId="AD" clId="Web-{A2B5D387-0637-CCA3-A81D-789E364C721D}" dt="2023-12-19T04:47:30.573" v="75" actId="20577"/>
        <pc:sldMkLst>
          <pc:docMk/>
          <pc:sldMk cId="687337573" sldId="279"/>
        </pc:sldMkLst>
        <pc:spChg chg="mod">
          <ac:chgData name="Ruan, Yu-Yun" userId="S::yruan@clarku.edu::0001fc11-9e80-4baf-9cbc-8df1ae69c88e" providerId="AD" clId="Web-{A2B5D387-0637-CCA3-A81D-789E364C721D}" dt="2023-12-19T04:47:30.573" v="75" actId="20577"/>
          <ac:spMkLst>
            <pc:docMk/>
            <pc:sldMk cId="687337573" sldId="279"/>
            <ac:spMk id="2" creationId="{1E7458DC-F2E5-2208-7A33-C174F16E3AC4}"/>
          </ac:spMkLst>
        </pc:spChg>
        <pc:picChg chg="del">
          <ac:chgData name="Ruan, Yu-Yun" userId="S::yruan@clarku.edu::0001fc11-9e80-4baf-9cbc-8df1ae69c88e" providerId="AD" clId="Web-{A2B5D387-0637-CCA3-A81D-789E364C721D}" dt="2023-12-19T04:32:54.081" v="0"/>
          <ac:picMkLst>
            <pc:docMk/>
            <pc:sldMk cId="687337573" sldId="279"/>
            <ac:picMk id="3" creationId="{139B30A0-66AE-A509-945E-AAB5317F66E0}"/>
          </ac:picMkLst>
        </pc:picChg>
        <pc:picChg chg="add del mod">
          <ac:chgData name="Ruan, Yu-Yun" userId="S::yruan@clarku.edu::0001fc11-9e80-4baf-9cbc-8df1ae69c88e" providerId="AD" clId="Web-{A2B5D387-0637-CCA3-A81D-789E364C721D}" dt="2023-12-19T04:33:26.738" v="5"/>
          <ac:picMkLst>
            <pc:docMk/>
            <pc:sldMk cId="687337573" sldId="279"/>
            <ac:picMk id="4" creationId="{38A6A661-CE72-8141-F3CC-3033F1CB4436}"/>
          </ac:picMkLst>
        </pc:picChg>
        <pc:picChg chg="add del mod">
          <ac:chgData name="Ruan, Yu-Yun" userId="S::yruan@clarku.edu::0001fc11-9e80-4baf-9cbc-8df1ae69c88e" providerId="AD" clId="Web-{A2B5D387-0637-CCA3-A81D-789E364C721D}" dt="2023-12-19T04:33:25.316" v="4"/>
          <ac:picMkLst>
            <pc:docMk/>
            <pc:sldMk cId="687337573" sldId="279"/>
            <ac:picMk id="5" creationId="{CDBFAF0E-5807-DC09-6923-9DCA5BE2ED82}"/>
          </ac:picMkLst>
        </pc:picChg>
        <pc:picChg chg="add del mod">
          <ac:chgData name="Ruan, Yu-Yun" userId="S::yruan@clarku.edu::0001fc11-9e80-4baf-9cbc-8df1ae69c88e" providerId="AD" clId="Web-{A2B5D387-0637-CCA3-A81D-789E364C721D}" dt="2023-12-19T04:34:49.162" v="32"/>
          <ac:picMkLst>
            <pc:docMk/>
            <pc:sldMk cId="687337573" sldId="279"/>
            <ac:picMk id="6" creationId="{17BAFDBB-8215-B9CF-6FDE-0E94AB6F0FDD}"/>
          </ac:picMkLst>
        </pc:picChg>
        <pc:picChg chg="add del mod">
          <ac:chgData name="Ruan, Yu-Yun" userId="S::yruan@clarku.edu::0001fc11-9e80-4baf-9cbc-8df1ae69c88e" providerId="AD" clId="Web-{A2B5D387-0637-CCA3-A81D-789E364C721D}" dt="2023-12-19T04:34:47.600" v="31"/>
          <ac:picMkLst>
            <pc:docMk/>
            <pc:sldMk cId="687337573" sldId="279"/>
            <ac:picMk id="7" creationId="{C093A49A-7B79-E1BB-5123-C8B2974212FB}"/>
          </ac:picMkLst>
        </pc:picChg>
        <pc:picChg chg="add mod">
          <ac:chgData name="Ruan, Yu-Yun" userId="S::yruan@clarku.edu::0001fc11-9e80-4baf-9cbc-8df1ae69c88e" providerId="AD" clId="Web-{A2B5D387-0637-CCA3-A81D-789E364C721D}" dt="2023-12-19T04:35:30.601" v="45" actId="1076"/>
          <ac:picMkLst>
            <pc:docMk/>
            <pc:sldMk cId="687337573" sldId="279"/>
            <ac:picMk id="8" creationId="{7CDB5BDB-DE7C-49EA-204A-89E24DCA3070}"/>
          </ac:picMkLst>
        </pc:picChg>
        <pc:picChg chg="add mod">
          <ac:chgData name="Ruan, Yu-Yun" userId="S::yruan@clarku.edu::0001fc11-9e80-4baf-9cbc-8df1ae69c88e" providerId="AD" clId="Web-{A2B5D387-0637-CCA3-A81D-789E364C721D}" dt="2023-12-19T04:35:35.210" v="47" actId="14100"/>
          <ac:picMkLst>
            <pc:docMk/>
            <pc:sldMk cId="687337573" sldId="279"/>
            <ac:picMk id="9" creationId="{210EDB20-5D19-58EF-3C02-FBEEFA67BC20}"/>
          </ac:picMkLst>
        </pc:picChg>
        <pc:picChg chg="add del mod">
          <ac:chgData name="Ruan, Yu-Yun" userId="S::yruan@clarku.edu::0001fc11-9e80-4baf-9cbc-8df1ae69c88e" providerId="AD" clId="Web-{A2B5D387-0637-CCA3-A81D-789E364C721D}" dt="2023-12-19T04:35:26.241" v="41"/>
          <ac:picMkLst>
            <pc:docMk/>
            <pc:sldMk cId="687337573" sldId="279"/>
            <ac:picMk id="10" creationId="{FDFC87A7-A32B-2DBC-1A48-F4DEE3E8D843}"/>
          </ac:picMkLst>
        </pc:picChg>
      </pc:sldChg>
      <pc:sldChg chg="modSp">
        <pc:chgData name="Ruan, Yu-Yun" userId="S::yruan@clarku.edu::0001fc11-9e80-4baf-9cbc-8df1ae69c88e" providerId="AD" clId="Web-{A2B5D387-0637-CCA3-A81D-789E364C721D}" dt="2023-12-19T04:47:19.682" v="69" actId="20577"/>
        <pc:sldMkLst>
          <pc:docMk/>
          <pc:sldMk cId="488148865" sldId="280"/>
        </pc:sldMkLst>
        <pc:spChg chg="mod">
          <ac:chgData name="Ruan, Yu-Yun" userId="S::yruan@clarku.edu::0001fc11-9e80-4baf-9cbc-8df1ae69c88e" providerId="AD" clId="Web-{A2B5D387-0637-CCA3-A81D-789E364C721D}" dt="2023-12-19T04:47:19.682" v="69" actId="20577"/>
          <ac:spMkLst>
            <pc:docMk/>
            <pc:sldMk cId="488148865" sldId="280"/>
            <ac:spMk id="2" creationId="{99873F08-9D14-E3DA-000E-1E98619DC90D}"/>
          </ac:spMkLst>
        </pc:spChg>
      </pc:sldChg>
      <pc:sldChg chg="addSp delSp modSp new">
        <pc:chgData name="Ruan, Yu-Yun" userId="S::yruan@clarku.edu::0001fc11-9e80-4baf-9cbc-8df1ae69c88e" providerId="AD" clId="Web-{A2B5D387-0637-CCA3-A81D-789E364C721D}" dt="2023-12-19T04:36:05.493" v="55" actId="1076"/>
        <pc:sldMkLst>
          <pc:docMk/>
          <pc:sldMk cId="335215758" sldId="285"/>
        </pc:sldMkLst>
        <pc:spChg chg="del">
          <ac:chgData name="Ruan, Yu-Yun" userId="S::yruan@clarku.edu::0001fc11-9e80-4baf-9cbc-8df1ae69c88e" providerId="AD" clId="Web-{A2B5D387-0637-CCA3-A81D-789E364C721D}" dt="2023-12-19T04:35:52.664" v="49"/>
          <ac:spMkLst>
            <pc:docMk/>
            <pc:sldMk cId="335215758" sldId="285"/>
            <ac:spMk id="3" creationId="{00A70307-0121-F920-C325-2598FAD65CEC}"/>
          </ac:spMkLst>
        </pc:spChg>
        <pc:picChg chg="add mod ord">
          <ac:chgData name="Ruan, Yu-Yun" userId="S::yruan@clarku.edu::0001fc11-9e80-4baf-9cbc-8df1ae69c88e" providerId="AD" clId="Web-{A2B5D387-0637-CCA3-A81D-789E364C721D}" dt="2023-12-19T04:36:00.195" v="54" actId="14100"/>
          <ac:picMkLst>
            <pc:docMk/>
            <pc:sldMk cId="335215758" sldId="285"/>
            <ac:picMk id="4" creationId="{6096FFBC-DE24-2323-5548-11CEBFA10418}"/>
          </ac:picMkLst>
        </pc:picChg>
        <pc:picChg chg="add mod">
          <ac:chgData name="Ruan, Yu-Yun" userId="S::yruan@clarku.edu::0001fc11-9e80-4baf-9cbc-8df1ae69c88e" providerId="AD" clId="Web-{A2B5D387-0637-CCA3-A81D-789E364C721D}" dt="2023-12-19T04:36:05.493" v="55" actId="1076"/>
          <ac:picMkLst>
            <pc:docMk/>
            <pc:sldMk cId="335215758" sldId="285"/>
            <ac:picMk id="5" creationId="{C288BFBF-540F-70BE-98F2-23E3F8F8420E}"/>
          </ac:picMkLst>
        </pc:picChg>
      </pc:sldChg>
      <pc:sldChg chg="ord">
        <pc:chgData name="Ruan, Yu-Yun" userId="S::yruan@clarku.edu::0001fc11-9e80-4baf-9cbc-8df1ae69c88e" providerId="AD" clId="Web-{A2B5D387-0637-CCA3-A81D-789E364C721D}" dt="2023-12-19T04:52:18.133" v="99"/>
        <pc:sldMkLst>
          <pc:docMk/>
          <pc:sldMk cId="490484209" sldId="286"/>
        </pc:sldMkLst>
      </pc:sldChg>
      <pc:sldChg chg="addSp delSp modSp">
        <pc:chgData name="Ruan, Yu-Yun" userId="S::yruan@clarku.edu::0001fc11-9e80-4baf-9cbc-8df1ae69c88e" providerId="AD" clId="Web-{A2B5D387-0637-CCA3-A81D-789E364C721D}" dt="2023-12-19T04:48:15.606" v="88" actId="14100"/>
        <pc:sldMkLst>
          <pc:docMk/>
          <pc:sldMk cId="2625055651" sldId="287"/>
        </pc:sldMkLst>
        <pc:picChg chg="add mod">
          <ac:chgData name="Ruan, Yu-Yun" userId="S::yruan@clarku.edu::0001fc11-9e80-4baf-9cbc-8df1ae69c88e" providerId="AD" clId="Web-{A2B5D387-0637-CCA3-A81D-789E364C721D}" dt="2023-12-19T04:48:01.715" v="82" actId="14100"/>
          <ac:picMkLst>
            <pc:docMk/>
            <pc:sldMk cId="2625055651" sldId="287"/>
            <ac:picMk id="3" creationId="{BA6919B1-B760-B031-B47F-F8B7439109F7}"/>
          </ac:picMkLst>
        </pc:picChg>
        <pc:picChg chg="del">
          <ac:chgData name="Ruan, Yu-Yun" userId="S::yruan@clarku.edu::0001fc11-9e80-4baf-9cbc-8df1ae69c88e" providerId="AD" clId="Web-{A2B5D387-0637-CCA3-A81D-789E364C721D}" dt="2023-12-19T04:47:49.277" v="77"/>
          <ac:picMkLst>
            <pc:docMk/>
            <pc:sldMk cId="2625055651" sldId="287"/>
            <ac:picMk id="4" creationId="{574F3048-E58C-5ECD-E1AB-033757799545}"/>
          </ac:picMkLst>
        </pc:picChg>
        <pc:picChg chg="del">
          <ac:chgData name="Ruan, Yu-Yun" userId="S::yruan@clarku.edu::0001fc11-9e80-4baf-9cbc-8df1ae69c88e" providerId="AD" clId="Web-{A2B5D387-0637-CCA3-A81D-789E364C721D}" dt="2023-12-19T04:47:47.496" v="76"/>
          <ac:picMkLst>
            <pc:docMk/>
            <pc:sldMk cId="2625055651" sldId="287"/>
            <ac:picMk id="5" creationId="{E932BC70-10F1-CD41-3309-F7F3EF580CF3}"/>
          </ac:picMkLst>
        </pc:picChg>
        <pc:picChg chg="add mod">
          <ac:chgData name="Ruan, Yu-Yun" userId="S::yruan@clarku.edu::0001fc11-9e80-4baf-9cbc-8df1ae69c88e" providerId="AD" clId="Web-{A2B5D387-0637-CCA3-A81D-789E364C721D}" dt="2023-12-19T04:48:15.606" v="88" actId="14100"/>
          <ac:picMkLst>
            <pc:docMk/>
            <pc:sldMk cId="2625055651" sldId="287"/>
            <ac:picMk id="7" creationId="{A3F24AED-FE0E-8434-21A7-C8C91F2992C9}"/>
          </ac:picMkLst>
        </pc:picChg>
      </pc:sldChg>
    </pc:docChg>
  </pc:docChgLst>
  <pc:docChgLst>
    <pc:chgData name="Ruan, Yu-Yun" userId="S::yruan@clarku.edu::0001fc11-9e80-4baf-9cbc-8df1ae69c88e" providerId="AD" clId="Web-{22E32A3A-0080-F8C9-8BFF-0E553B0D553F}"/>
    <pc:docChg chg="addSld delSld modSld sldOrd modSection">
      <pc:chgData name="Ruan, Yu-Yun" userId="S::yruan@clarku.edu::0001fc11-9e80-4baf-9cbc-8df1ae69c88e" providerId="AD" clId="Web-{22E32A3A-0080-F8C9-8BFF-0E553B0D553F}" dt="2023-12-19T10:28:47.867" v="1586" actId="14100"/>
      <pc:docMkLst>
        <pc:docMk/>
      </pc:docMkLst>
      <pc:sldChg chg="addSp modSp">
        <pc:chgData name="Ruan, Yu-Yun" userId="S::yruan@clarku.edu::0001fc11-9e80-4baf-9cbc-8df1ae69c88e" providerId="AD" clId="Web-{22E32A3A-0080-F8C9-8BFF-0E553B0D553F}" dt="2023-12-19T08:28:39.650" v="818" actId="20577"/>
        <pc:sldMkLst>
          <pc:docMk/>
          <pc:sldMk cId="4294709457" sldId="259"/>
        </pc:sldMkLst>
        <pc:spChg chg="mod">
          <ac:chgData name="Ruan, Yu-Yun" userId="S::yruan@clarku.edu::0001fc11-9e80-4baf-9cbc-8df1ae69c88e" providerId="AD" clId="Web-{22E32A3A-0080-F8C9-8BFF-0E553B0D553F}" dt="2023-12-19T07:57:16.670" v="249" actId="1076"/>
          <ac:spMkLst>
            <pc:docMk/>
            <pc:sldMk cId="4294709457" sldId="259"/>
            <ac:spMk id="2" creationId="{72B87010-92F9-A5CF-B2D5-EECE878B1D60}"/>
          </ac:spMkLst>
        </pc:spChg>
        <pc:spChg chg="add mod">
          <ac:chgData name="Ruan, Yu-Yun" userId="S::yruan@clarku.edu::0001fc11-9e80-4baf-9cbc-8df1ae69c88e" providerId="AD" clId="Web-{22E32A3A-0080-F8C9-8BFF-0E553B0D553F}" dt="2023-12-19T08:20:12.290" v="549" actId="20577"/>
          <ac:spMkLst>
            <pc:docMk/>
            <pc:sldMk cId="4294709457" sldId="259"/>
            <ac:spMk id="4" creationId="{64756293-CCB5-A9A2-DE18-15C71B33C948}"/>
          </ac:spMkLst>
        </pc:spChg>
        <pc:spChg chg="add mod">
          <ac:chgData name="Ruan, Yu-Yun" userId="S::yruan@clarku.edu::0001fc11-9e80-4baf-9cbc-8df1ae69c88e" providerId="AD" clId="Web-{22E32A3A-0080-F8C9-8BFF-0E553B0D553F}" dt="2023-12-19T08:28:39.650" v="818" actId="20577"/>
          <ac:spMkLst>
            <pc:docMk/>
            <pc:sldMk cId="4294709457" sldId="259"/>
            <ac:spMk id="5" creationId="{D849D68C-5DE9-20BC-70F4-28159F7B5024}"/>
          </ac:spMkLst>
        </pc:spChg>
        <pc:spChg chg="add mod">
          <ac:chgData name="Ruan, Yu-Yun" userId="S::yruan@clarku.edu::0001fc11-9e80-4baf-9cbc-8df1ae69c88e" providerId="AD" clId="Web-{22E32A3A-0080-F8C9-8BFF-0E553B0D553F}" dt="2023-12-19T08:21:39.699" v="607" actId="20577"/>
          <ac:spMkLst>
            <pc:docMk/>
            <pc:sldMk cId="4294709457" sldId="259"/>
            <ac:spMk id="8" creationId="{E30B0FF9-A1B2-9B18-0770-5D4C96A5338B}"/>
          </ac:spMkLst>
        </pc:spChg>
        <pc:picChg chg="mod">
          <ac:chgData name="Ruan, Yu-Yun" userId="S::yruan@clarku.edu::0001fc11-9e80-4baf-9cbc-8df1ae69c88e" providerId="AD" clId="Web-{22E32A3A-0080-F8C9-8BFF-0E553B0D553F}" dt="2023-12-19T08:03:52.917" v="308" actId="1076"/>
          <ac:picMkLst>
            <pc:docMk/>
            <pc:sldMk cId="4294709457" sldId="259"/>
            <ac:picMk id="3" creationId="{8A5A5839-8ED6-89AD-B849-F7473A429655}"/>
          </ac:picMkLst>
        </pc:picChg>
        <pc:picChg chg="mod">
          <ac:chgData name="Ruan, Yu-Yun" userId="S::yruan@clarku.edu::0001fc11-9e80-4baf-9cbc-8df1ae69c88e" providerId="AD" clId="Web-{22E32A3A-0080-F8C9-8BFF-0E553B0D553F}" dt="2023-12-19T07:57:27.733" v="252" actId="1076"/>
          <ac:picMkLst>
            <pc:docMk/>
            <pc:sldMk cId="4294709457" sldId="259"/>
            <ac:picMk id="6" creationId="{FA315798-D1E8-2278-F255-612DA716EA4A}"/>
          </ac:picMkLst>
        </pc:picChg>
        <pc:picChg chg="mod">
          <ac:chgData name="Ruan, Yu-Yun" userId="S::yruan@clarku.edu::0001fc11-9e80-4baf-9cbc-8df1ae69c88e" providerId="AD" clId="Web-{22E32A3A-0080-F8C9-8BFF-0E553B0D553F}" dt="2023-12-19T08:21:35.199" v="604" actId="1076"/>
          <ac:picMkLst>
            <pc:docMk/>
            <pc:sldMk cId="4294709457" sldId="259"/>
            <ac:picMk id="7" creationId="{C3A62037-2134-E36E-0621-8E87A5C05328}"/>
          </ac:picMkLst>
        </pc:picChg>
        <pc:picChg chg="mod">
          <ac:chgData name="Ruan, Yu-Yun" userId="S::yruan@clarku.edu::0001fc11-9e80-4baf-9cbc-8df1ae69c88e" providerId="AD" clId="Web-{22E32A3A-0080-F8C9-8BFF-0E553B0D553F}" dt="2023-12-19T07:57:11.201" v="247" actId="1076"/>
          <ac:picMkLst>
            <pc:docMk/>
            <pc:sldMk cId="4294709457" sldId="259"/>
            <ac:picMk id="10" creationId="{E6E85D0B-AA61-2F03-7932-92F97EA247BF}"/>
          </ac:picMkLst>
        </pc:picChg>
        <pc:picChg chg="mod">
          <ac:chgData name="Ruan, Yu-Yun" userId="S::yruan@clarku.edu::0001fc11-9e80-4baf-9cbc-8df1ae69c88e" providerId="AD" clId="Web-{22E32A3A-0080-F8C9-8BFF-0E553B0D553F}" dt="2023-12-19T08:06:57.750" v="403" actId="1076"/>
          <ac:picMkLst>
            <pc:docMk/>
            <pc:sldMk cId="4294709457" sldId="259"/>
            <ac:picMk id="14" creationId="{E9B3DDD5-AF03-A2C0-9723-E761FC953914}"/>
          </ac:picMkLst>
        </pc:picChg>
      </pc:sldChg>
      <pc:sldChg chg="addSp delSp modSp">
        <pc:chgData name="Ruan, Yu-Yun" userId="S::yruan@clarku.edu::0001fc11-9e80-4baf-9cbc-8df1ae69c88e" providerId="AD" clId="Web-{22E32A3A-0080-F8C9-8BFF-0E553B0D553F}" dt="2023-12-19T09:04:05.871" v="1180" actId="20577"/>
        <pc:sldMkLst>
          <pc:docMk/>
          <pc:sldMk cId="3207776027" sldId="260"/>
        </pc:sldMkLst>
        <pc:spChg chg="mod">
          <ac:chgData name="Ruan, Yu-Yun" userId="S::yruan@clarku.edu::0001fc11-9e80-4baf-9cbc-8df1ae69c88e" providerId="AD" clId="Web-{22E32A3A-0080-F8C9-8BFF-0E553B0D553F}" dt="2023-12-19T08:36:25.242" v="983" actId="20577"/>
          <ac:spMkLst>
            <pc:docMk/>
            <pc:sldMk cId="3207776027" sldId="260"/>
            <ac:spMk id="2" creationId="{4BBAB6EE-3D93-C774-3C1D-A0C4EA7D3389}"/>
          </ac:spMkLst>
        </pc:spChg>
        <pc:spChg chg="add mod">
          <ac:chgData name="Ruan, Yu-Yun" userId="S::yruan@clarku.edu::0001fc11-9e80-4baf-9cbc-8df1ae69c88e" providerId="AD" clId="Web-{22E32A3A-0080-F8C9-8BFF-0E553B0D553F}" dt="2023-12-19T08:33:45.378" v="914" actId="1076"/>
          <ac:spMkLst>
            <pc:docMk/>
            <pc:sldMk cId="3207776027" sldId="260"/>
            <ac:spMk id="7" creationId="{E2C9E0AB-DD8B-79C5-5593-5526A96EAF3F}"/>
          </ac:spMkLst>
        </pc:spChg>
        <pc:spChg chg="add mod">
          <ac:chgData name="Ruan, Yu-Yun" userId="S::yruan@clarku.edu::0001fc11-9e80-4baf-9cbc-8df1ae69c88e" providerId="AD" clId="Web-{22E32A3A-0080-F8C9-8BFF-0E553B0D553F}" dt="2023-12-19T08:35:55.366" v="977" actId="20577"/>
          <ac:spMkLst>
            <pc:docMk/>
            <pc:sldMk cId="3207776027" sldId="260"/>
            <ac:spMk id="10" creationId="{625BB2CD-4AF9-2198-ECE4-8B6D6BD2E51C}"/>
          </ac:spMkLst>
        </pc:spChg>
        <pc:spChg chg="add mod">
          <ac:chgData name="Ruan, Yu-Yun" userId="S::yruan@clarku.edu::0001fc11-9e80-4baf-9cbc-8df1ae69c88e" providerId="AD" clId="Web-{22E32A3A-0080-F8C9-8BFF-0E553B0D553F}" dt="2023-12-19T09:03:21.260" v="1163" actId="1076"/>
          <ac:spMkLst>
            <pc:docMk/>
            <pc:sldMk cId="3207776027" sldId="260"/>
            <ac:spMk id="14" creationId="{3BB65275-389C-BFFB-F6F1-DAA01107CCB4}"/>
          </ac:spMkLst>
        </pc:spChg>
        <pc:spChg chg="add mod">
          <ac:chgData name="Ruan, Yu-Yun" userId="S::yruan@clarku.edu::0001fc11-9e80-4baf-9cbc-8df1ae69c88e" providerId="AD" clId="Web-{22E32A3A-0080-F8C9-8BFF-0E553B0D553F}" dt="2023-12-19T09:04:05.871" v="1180" actId="20577"/>
          <ac:spMkLst>
            <pc:docMk/>
            <pc:sldMk cId="3207776027" sldId="260"/>
            <ac:spMk id="16" creationId="{A90015D4-C0D1-1868-C3FA-701F306279D5}"/>
          </ac:spMkLst>
        </pc:spChg>
        <pc:picChg chg="mod">
          <ac:chgData name="Ruan, Yu-Yun" userId="S::yruan@clarku.edu::0001fc11-9e80-4baf-9cbc-8df1ae69c88e" providerId="AD" clId="Web-{22E32A3A-0080-F8C9-8BFF-0E553B0D553F}" dt="2023-12-19T08:33:36.612" v="912" actId="1076"/>
          <ac:picMkLst>
            <pc:docMk/>
            <pc:sldMk cId="3207776027" sldId="260"/>
            <ac:picMk id="4" creationId="{77EC041A-2891-7D40-9BD4-A68FB8BD90E1}"/>
          </ac:picMkLst>
        </pc:picChg>
        <pc:picChg chg="mod">
          <ac:chgData name="Ruan, Yu-Yun" userId="S::yruan@clarku.edu::0001fc11-9e80-4baf-9cbc-8df1ae69c88e" providerId="AD" clId="Web-{22E32A3A-0080-F8C9-8BFF-0E553B0D553F}" dt="2023-12-19T09:03:04.728" v="1157" actId="1076"/>
          <ac:picMkLst>
            <pc:docMk/>
            <pc:sldMk cId="3207776027" sldId="260"/>
            <ac:picMk id="5" creationId="{D44085CA-E07E-4C68-17D4-418346CB22C1}"/>
          </ac:picMkLst>
        </pc:picChg>
        <pc:picChg chg="mod">
          <ac:chgData name="Ruan, Yu-Yun" userId="S::yruan@clarku.edu::0001fc11-9e80-4baf-9cbc-8df1ae69c88e" providerId="AD" clId="Web-{22E32A3A-0080-F8C9-8BFF-0E553B0D553F}" dt="2023-12-19T08:37:36.150" v="1041" actId="1076"/>
          <ac:picMkLst>
            <pc:docMk/>
            <pc:sldMk cId="3207776027" sldId="260"/>
            <ac:picMk id="6" creationId="{7C7B5126-8734-68D0-7B40-E8793DFD4A53}"/>
          </ac:picMkLst>
        </pc:picChg>
        <pc:picChg chg="del">
          <ac:chgData name="Ruan, Yu-Yun" userId="S::yruan@clarku.edu::0001fc11-9e80-4baf-9cbc-8df1ae69c88e" providerId="AD" clId="Web-{22E32A3A-0080-F8C9-8BFF-0E553B0D553F}" dt="2023-12-19T08:33:15.267" v="908"/>
          <ac:picMkLst>
            <pc:docMk/>
            <pc:sldMk cId="3207776027" sldId="260"/>
            <ac:picMk id="8" creationId="{19A2F507-F787-E99C-9788-A05B851E8728}"/>
          </ac:picMkLst>
        </pc:picChg>
        <pc:picChg chg="mod">
          <ac:chgData name="Ruan, Yu-Yun" userId="S::yruan@clarku.edu::0001fc11-9e80-4baf-9cbc-8df1ae69c88e" providerId="AD" clId="Web-{22E32A3A-0080-F8C9-8BFF-0E553B0D553F}" dt="2023-12-19T09:03:18.229" v="1162" actId="1076"/>
          <ac:picMkLst>
            <pc:docMk/>
            <pc:sldMk cId="3207776027" sldId="260"/>
            <ac:picMk id="11" creationId="{FEF6B98A-ACFF-5117-996C-63B913B95296}"/>
          </ac:picMkLst>
        </pc:picChg>
        <pc:picChg chg="mod">
          <ac:chgData name="Ruan, Yu-Yun" userId="S::yruan@clarku.edu::0001fc11-9e80-4baf-9cbc-8df1ae69c88e" providerId="AD" clId="Web-{22E32A3A-0080-F8C9-8BFF-0E553B0D553F}" dt="2023-12-19T08:33:48.753" v="916" actId="1076"/>
          <ac:picMkLst>
            <pc:docMk/>
            <pc:sldMk cId="3207776027" sldId="260"/>
            <ac:picMk id="12" creationId="{0AC2BB5B-63E4-A322-15B2-CCAA4E9A60C8}"/>
          </ac:picMkLst>
        </pc:picChg>
        <pc:picChg chg="add mod">
          <ac:chgData name="Ruan, Yu-Yun" userId="S::yruan@clarku.edu::0001fc11-9e80-4baf-9cbc-8df1ae69c88e" providerId="AD" clId="Web-{22E32A3A-0080-F8C9-8BFF-0E553B0D553F}" dt="2023-12-19T09:03:00.197" v="1156" actId="1076"/>
          <ac:picMkLst>
            <pc:docMk/>
            <pc:sldMk cId="3207776027" sldId="260"/>
            <ac:picMk id="15" creationId="{2FDA3453-84AF-9E48-A8A4-869428AC2D04}"/>
          </ac:picMkLst>
        </pc:picChg>
      </pc:sldChg>
      <pc:sldChg chg="del">
        <pc:chgData name="Ruan, Yu-Yun" userId="S::yruan@clarku.edu::0001fc11-9e80-4baf-9cbc-8df1ae69c88e" providerId="AD" clId="Web-{22E32A3A-0080-F8C9-8BFF-0E553B0D553F}" dt="2023-12-19T10:15:20.447" v="1481"/>
        <pc:sldMkLst>
          <pc:docMk/>
          <pc:sldMk cId="2965441874" sldId="265"/>
        </pc:sldMkLst>
      </pc:sldChg>
      <pc:sldChg chg="modSp">
        <pc:chgData name="Ruan, Yu-Yun" userId="S::yruan@clarku.edu::0001fc11-9e80-4baf-9cbc-8df1ae69c88e" providerId="AD" clId="Web-{22E32A3A-0080-F8C9-8BFF-0E553B0D553F}" dt="2023-12-19T08:17:16.301" v="533" actId="1076"/>
        <pc:sldMkLst>
          <pc:docMk/>
          <pc:sldMk cId="3994100233" sldId="266"/>
        </pc:sldMkLst>
        <pc:spChg chg="mod">
          <ac:chgData name="Ruan, Yu-Yun" userId="S::yruan@clarku.edu::0001fc11-9e80-4baf-9cbc-8df1ae69c88e" providerId="AD" clId="Web-{22E32A3A-0080-F8C9-8BFF-0E553B0D553F}" dt="2023-12-19T08:17:11.957" v="532" actId="1076"/>
          <ac:spMkLst>
            <pc:docMk/>
            <pc:sldMk cId="3994100233" sldId="266"/>
            <ac:spMk id="3" creationId="{6CF19527-5690-1C27-6965-8D3C8434803B}"/>
          </ac:spMkLst>
        </pc:spChg>
        <pc:graphicFrameChg chg="mod modGraphic">
          <ac:chgData name="Ruan, Yu-Yun" userId="S::yruan@clarku.edu::0001fc11-9e80-4baf-9cbc-8df1ae69c88e" providerId="AD" clId="Web-{22E32A3A-0080-F8C9-8BFF-0E553B0D553F}" dt="2023-12-19T08:17:16.301" v="533" actId="1076"/>
          <ac:graphicFrameMkLst>
            <pc:docMk/>
            <pc:sldMk cId="3994100233" sldId="266"/>
            <ac:graphicFrameMk id="10" creationId="{E46108A2-2E09-3997-8F31-6A136C34B582}"/>
          </ac:graphicFrameMkLst>
        </pc:graphicFrameChg>
      </pc:sldChg>
      <pc:sldChg chg="addSp modSp ord">
        <pc:chgData name="Ruan, Yu-Yun" userId="S::yruan@clarku.edu::0001fc11-9e80-4baf-9cbc-8df1ae69c88e" providerId="AD" clId="Web-{22E32A3A-0080-F8C9-8BFF-0E553B0D553F}" dt="2023-12-19T09:33:42.625" v="1264" actId="1076"/>
        <pc:sldMkLst>
          <pc:docMk/>
          <pc:sldMk cId="1842402342" sldId="267"/>
        </pc:sldMkLst>
        <pc:spChg chg="add mod">
          <ac:chgData name="Ruan, Yu-Yun" userId="S::yruan@clarku.edu::0001fc11-9e80-4baf-9cbc-8df1ae69c88e" providerId="AD" clId="Web-{22E32A3A-0080-F8C9-8BFF-0E553B0D553F}" dt="2023-12-19T09:12:52.824" v="1253" actId="1076"/>
          <ac:spMkLst>
            <pc:docMk/>
            <pc:sldMk cId="1842402342" sldId="267"/>
            <ac:spMk id="3" creationId="{0A4DFD68-3930-330E-8CE7-E57AB4389D09}"/>
          </ac:spMkLst>
        </pc:spChg>
        <pc:spChg chg="mod">
          <ac:chgData name="Ruan, Yu-Yun" userId="S::yruan@clarku.edu::0001fc11-9e80-4baf-9cbc-8df1ae69c88e" providerId="AD" clId="Web-{22E32A3A-0080-F8C9-8BFF-0E553B0D553F}" dt="2023-12-19T08:16:06.392" v="518" actId="1076"/>
          <ac:spMkLst>
            <pc:docMk/>
            <pc:sldMk cId="1842402342" sldId="267"/>
            <ac:spMk id="4" creationId="{81772A20-AE4F-250A-9F03-D110DBC9DEDB}"/>
          </ac:spMkLst>
        </pc:spChg>
        <pc:spChg chg="mod">
          <ac:chgData name="Ruan, Yu-Yun" userId="S::yruan@clarku.edu::0001fc11-9e80-4baf-9cbc-8df1ae69c88e" providerId="AD" clId="Web-{22E32A3A-0080-F8C9-8BFF-0E553B0D553F}" dt="2023-12-19T08:15:56.251" v="514" actId="1076"/>
          <ac:spMkLst>
            <pc:docMk/>
            <pc:sldMk cId="1842402342" sldId="267"/>
            <ac:spMk id="5" creationId="{0E848433-BBB5-5C28-BE1B-856D1526CBFE}"/>
          </ac:spMkLst>
        </pc:spChg>
        <pc:picChg chg="add mod">
          <ac:chgData name="Ruan, Yu-Yun" userId="S::yruan@clarku.edu::0001fc11-9e80-4baf-9cbc-8df1ae69c88e" providerId="AD" clId="Web-{22E32A3A-0080-F8C9-8BFF-0E553B0D553F}" dt="2023-12-19T09:33:39.890" v="1263" actId="1076"/>
          <ac:picMkLst>
            <pc:docMk/>
            <pc:sldMk cId="1842402342" sldId="267"/>
            <ac:picMk id="2" creationId="{C88F1E2B-EEDA-A253-E6F0-F15AFA0195E1}"/>
          </ac:picMkLst>
        </pc:picChg>
        <pc:picChg chg="mod">
          <ac:chgData name="Ruan, Yu-Yun" userId="S::yruan@clarku.edu::0001fc11-9e80-4baf-9cbc-8df1ae69c88e" providerId="AD" clId="Web-{22E32A3A-0080-F8C9-8BFF-0E553B0D553F}" dt="2023-12-19T09:13:11.825" v="1260" actId="1076"/>
          <ac:picMkLst>
            <pc:docMk/>
            <pc:sldMk cId="1842402342" sldId="267"/>
            <ac:picMk id="7" creationId="{AF37BA99-B444-4DDF-906D-D269774AFD70}"/>
          </ac:picMkLst>
        </pc:picChg>
        <pc:picChg chg="mod">
          <ac:chgData name="Ruan, Yu-Yun" userId="S::yruan@clarku.edu::0001fc11-9e80-4baf-9cbc-8df1ae69c88e" providerId="AD" clId="Web-{22E32A3A-0080-F8C9-8BFF-0E553B0D553F}" dt="2023-12-19T09:33:42.625" v="1264" actId="1076"/>
          <ac:picMkLst>
            <pc:docMk/>
            <pc:sldMk cId="1842402342" sldId="267"/>
            <ac:picMk id="8" creationId="{08122BD8-6163-D3B1-1014-D7DC3215EA97}"/>
          </ac:picMkLst>
        </pc:picChg>
        <pc:picChg chg="mod">
          <ac:chgData name="Ruan, Yu-Yun" userId="S::yruan@clarku.edu::0001fc11-9e80-4baf-9cbc-8df1ae69c88e" providerId="AD" clId="Web-{22E32A3A-0080-F8C9-8BFF-0E553B0D553F}" dt="2023-12-19T08:16:03.955" v="517" actId="1076"/>
          <ac:picMkLst>
            <pc:docMk/>
            <pc:sldMk cId="1842402342" sldId="267"/>
            <ac:picMk id="9" creationId="{98280952-0793-C9A9-D7BE-D5125FAF7A9C}"/>
          </ac:picMkLst>
        </pc:picChg>
        <pc:picChg chg="mod">
          <ac:chgData name="Ruan, Yu-Yun" userId="S::yruan@clarku.edu::0001fc11-9e80-4baf-9cbc-8df1ae69c88e" providerId="AD" clId="Web-{22E32A3A-0080-F8C9-8BFF-0E553B0D553F}" dt="2023-12-19T08:15:58.423" v="515" actId="1076"/>
          <ac:picMkLst>
            <pc:docMk/>
            <pc:sldMk cId="1842402342" sldId="267"/>
            <ac:picMk id="10" creationId="{4EA244F8-C253-CFF6-CAE7-48CB1892D84E}"/>
          </ac:picMkLst>
        </pc:picChg>
      </pc:sldChg>
      <pc:sldChg chg="modSp">
        <pc:chgData name="Ruan, Yu-Yun" userId="S::yruan@clarku.edu::0001fc11-9e80-4baf-9cbc-8df1ae69c88e" providerId="AD" clId="Web-{22E32A3A-0080-F8C9-8BFF-0E553B0D553F}" dt="2023-12-19T08:31:55.031" v="905" actId="20577"/>
        <pc:sldMkLst>
          <pc:docMk/>
          <pc:sldMk cId="2422087789" sldId="268"/>
        </pc:sldMkLst>
        <pc:spChg chg="mod">
          <ac:chgData name="Ruan, Yu-Yun" userId="S::yruan@clarku.edu::0001fc11-9e80-4baf-9cbc-8df1ae69c88e" providerId="AD" clId="Web-{22E32A3A-0080-F8C9-8BFF-0E553B0D553F}" dt="2023-12-19T08:31:55.031" v="905" actId="20577"/>
          <ac:spMkLst>
            <pc:docMk/>
            <pc:sldMk cId="2422087789" sldId="268"/>
            <ac:spMk id="3" creationId="{95B4207D-7E95-CBB5-C705-1F91C2EC19BB}"/>
          </ac:spMkLst>
        </pc:spChg>
      </pc:sldChg>
      <pc:sldChg chg="modSp">
        <pc:chgData name="Ruan, Yu-Yun" userId="S::yruan@clarku.edu::0001fc11-9e80-4baf-9cbc-8df1ae69c88e" providerId="AD" clId="Web-{22E32A3A-0080-F8C9-8BFF-0E553B0D553F}" dt="2023-12-19T09:07:38.612" v="1237" actId="1076"/>
        <pc:sldMkLst>
          <pc:docMk/>
          <pc:sldMk cId="3134709872" sldId="270"/>
        </pc:sldMkLst>
        <pc:spChg chg="mod">
          <ac:chgData name="Ruan, Yu-Yun" userId="S::yruan@clarku.edu::0001fc11-9e80-4baf-9cbc-8df1ae69c88e" providerId="AD" clId="Web-{22E32A3A-0080-F8C9-8BFF-0E553B0D553F}" dt="2023-12-19T09:07:15.252" v="1213" actId="1076"/>
          <ac:spMkLst>
            <pc:docMk/>
            <pc:sldMk cId="3134709872" sldId="270"/>
            <ac:spMk id="7" creationId="{0705F32D-8060-68A5-CB80-C57C7CDFAAB8}"/>
          </ac:spMkLst>
        </pc:spChg>
        <pc:spChg chg="mod">
          <ac:chgData name="Ruan, Yu-Yun" userId="S::yruan@clarku.edu::0001fc11-9e80-4baf-9cbc-8df1ae69c88e" providerId="AD" clId="Web-{22E32A3A-0080-F8C9-8BFF-0E553B0D553F}" dt="2023-12-19T09:07:22.627" v="1223" actId="14100"/>
          <ac:spMkLst>
            <pc:docMk/>
            <pc:sldMk cId="3134709872" sldId="270"/>
            <ac:spMk id="8" creationId="{1602E5FB-20A2-0540-5778-B086DB8AC591}"/>
          </ac:spMkLst>
        </pc:spChg>
        <pc:spChg chg="mod">
          <ac:chgData name="Ruan, Yu-Yun" userId="S::yruan@clarku.edu::0001fc11-9e80-4baf-9cbc-8df1ae69c88e" providerId="AD" clId="Web-{22E32A3A-0080-F8C9-8BFF-0E553B0D553F}" dt="2023-12-19T09:07:38.612" v="1237" actId="1076"/>
          <ac:spMkLst>
            <pc:docMk/>
            <pc:sldMk cId="3134709872" sldId="270"/>
            <ac:spMk id="9" creationId="{47449ED9-A46D-1C77-8F84-3D192DFED3FF}"/>
          </ac:spMkLst>
        </pc:spChg>
      </pc:sldChg>
      <pc:sldChg chg="modSp">
        <pc:chgData name="Ruan, Yu-Yun" userId="S::yruan@clarku.edu::0001fc11-9e80-4baf-9cbc-8df1ae69c88e" providerId="AD" clId="Web-{22E32A3A-0080-F8C9-8BFF-0E553B0D553F}" dt="2023-12-19T08:49:23.031" v="1118" actId="20577"/>
        <pc:sldMkLst>
          <pc:docMk/>
          <pc:sldMk cId="9975236" sldId="272"/>
        </pc:sldMkLst>
        <pc:spChg chg="mod">
          <ac:chgData name="Ruan, Yu-Yun" userId="S::yruan@clarku.edu::0001fc11-9e80-4baf-9cbc-8df1ae69c88e" providerId="AD" clId="Web-{22E32A3A-0080-F8C9-8BFF-0E553B0D553F}" dt="2023-12-19T08:49:23.031" v="1118" actId="20577"/>
          <ac:spMkLst>
            <pc:docMk/>
            <pc:sldMk cId="9975236" sldId="272"/>
            <ac:spMk id="3" creationId="{FDD1B236-6A4E-2182-FCC2-298F7ABE25EE}"/>
          </ac:spMkLst>
        </pc:spChg>
      </pc:sldChg>
      <pc:sldChg chg="addSp delSp modSp">
        <pc:chgData name="Ruan, Yu-Yun" userId="S::yruan@clarku.edu::0001fc11-9e80-4baf-9cbc-8df1ae69c88e" providerId="AD" clId="Web-{22E32A3A-0080-F8C9-8BFF-0E553B0D553F}" dt="2023-12-19T09:05:16.467" v="1182" actId="1076"/>
        <pc:sldMkLst>
          <pc:docMk/>
          <pc:sldMk cId="778948045" sldId="273"/>
        </pc:sldMkLst>
        <pc:spChg chg="mod">
          <ac:chgData name="Ruan, Yu-Yun" userId="S::yruan@clarku.edu::0001fc11-9e80-4baf-9cbc-8df1ae69c88e" providerId="AD" clId="Web-{22E32A3A-0080-F8C9-8BFF-0E553B0D553F}" dt="2023-12-19T08:49:38.360" v="1122" actId="20577"/>
          <ac:spMkLst>
            <pc:docMk/>
            <pc:sldMk cId="778948045" sldId="273"/>
            <ac:spMk id="2" creationId="{280A7ADF-0174-CC20-6099-36BDFFA54DC6}"/>
          </ac:spMkLst>
        </pc:spChg>
        <pc:spChg chg="add mod">
          <ac:chgData name="Ruan, Yu-Yun" userId="S::yruan@clarku.edu::0001fc11-9e80-4baf-9cbc-8df1ae69c88e" providerId="AD" clId="Web-{22E32A3A-0080-F8C9-8BFF-0E553B0D553F}" dt="2023-12-19T08:50:36.783" v="1130" actId="1076"/>
          <ac:spMkLst>
            <pc:docMk/>
            <pc:sldMk cId="778948045" sldId="273"/>
            <ac:spMk id="10" creationId="{4964C4DD-9169-8569-D289-9CB42AFBF004}"/>
          </ac:spMkLst>
        </pc:spChg>
        <pc:spChg chg="add del">
          <ac:chgData name="Ruan, Yu-Yun" userId="S::yruan@clarku.edu::0001fc11-9e80-4baf-9cbc-8df1ae69c88e" providerId="AD" clId="Web-{22E32A3A-0080-F8C9-8BFF-0E553B0D553F}" dt="2023-12-19T08:54:16.446" v="1134"/>
          <ac:spMkLst>
            <pc:docMk/>
            <pc:sldMk cId="778948045" sldId="273"/>
            <ac:spMk id="12" creationId="{0C2409D6-2AA9-39A8-3669-41185AF4AC90}"/>
          </ac:spMkLst>
        </pc:spChg>
        <pc:spChg chg="add mod">
          <ac:chgData name="Ruan, Yu-Yun" userId="S::yruan@clarku.edu::0001fc11-9e80-4baf-9cbc-8df1ae69c88e" providerId="AD" clId="Web-{22E32A3A-0080-F8C9-8BFF-0E553B0D553F}" dt="2023-12-19T08:54:55.495" v="1147" actId="1076"/>
          <ac:spMkLst>
            <pc:docMk/>
            <pc:sldMk cId="778948045" sldId="273"/>
            <ac:spMk id="14" creationId="{4677DE7B-47BA-FB00-1E4D-12A0204EE910}"/>
          </ac:spMkLst>
        </pc:spChg>
        <pc:spChg chg="add mod">
          <ac:chgData name="Ruan, Yu-Yun" userId="S::yruan@clarku.edu::0001fc11-9e80-4baf-9cbc-8df1ae69c88e" providerId="AD" clId="Web-{22E32A3A-0080-F8C9-8BFF-0E553B0D553F}" dt="2023-12-19T09:05:16.467" v="1182" actId="1076"/>
          <ac:spMkLst>
            <pc:docMk/>
            <pc:sldMk cId="778948045" sldId="273"/>
            <ac:spMk id="16" creationId="{7D687710-ACFB-BA5F-E321-FFD85973383E}"/>
          </ac:spMkLst>
        </pc:spChg>
        <pc:picChg chg="mod">
          <ac:chgData name="Ruan, Yu-Yun" userId="S::yruan@clarku.edu::0001fc11-9e80-4baf-9cbc-8df1ae69c88e" providerId="AD" clId="Web-{22E32A3A-0080-F8C9-8BFF-0E553B0D553F}" dt="2023-12-19T08:54:51.041" v="1146" actId="14100"/>
          <ac:picMkLst>
            <pc:docMk/>
            <pc:sldMk cId="778948045" sldId="273"/>
            <ac:picMk id="3" creationId="{770AAD0C-567C-B3DD-CA90-E39214E1D536}"/>
          </ac:picMkLst>
        </pc:picChg>
        <pc:picChg chg="mod">
          <ac:chgData name="Ruan, Yu-Yun" userId="S::yruan@clarku.edu::0001fc11-9e80-4baf-9cbc-8df1ae69c88e" providerId="AD" clId="Web-{22E32A3A-0080-F8C9-8BFF-0E553B0D553F}" dt="2023-12-19T08:54:44.947" v="1142" actId="14100"/>
          <ac:picMkLst>
            <pc:docMk/>
            <pc:sldMk cId="778948045" sldId="273"/>
            <ac:picMk id="4" creationId="{C46AABDA-2091-742E-44FC-A5C286D239EA}"/>
          </ac:picMkLst>
        </pc:picChg>
        <pc:picChg chg="mod">
          <ac:chgData name="Ruan, Yu-Yun" userId="S::yruan@clarku.edu::0001fc11-9e80-4baf-9cbc-8df1ae69c88e" providerId="AD" clId="Web-{22E32A3A-0080-F8C9-8BFF-0E553B0D553F}" dt="2023-12-19T08:54:47.697" v="1144" actId="14100"/>
          <ac:picMkLst>
            <pc:docMk/>
            <pc:sldMk cId="778948045" sldId="273"/>
            <ac:picMk id="6" creationId="{C1BE95BF-CF9A-9959-345B-C4B9FDB31987}"/>
          </ac:picMkLst>
        </pc:picChg>
        <pc:picChg chg="mod">
          <ac:chgData name="Ruan, Yu-Yun" userId="S::yruan@clarku.edu::0001fc11-9e80-4baf-9cbc-8df1ae69c88e" providerId="AD" clId="Web-{22E32A3A-0080-F8C9-8BFF-0E553B0D553F}" dt="2023-12-19T08:55:00.104" v="1148" actId="1076"/>
          <ac:picMkLst>
            <pc:docMk/>
            <pc:sldMk cId="778948045" sldId="273"/>
            <ac:picMk id="7" creationId="{B81CC882-14B1-38A6-5535-609EF906E631}"/>
          </ac:picMkLst>
        </pc:picChg>
      </pc:sldChg>
      <pc:sldChg chg="modSp">
        <pc:chgData name="Ruan, Yu-Yun" userId="S::yruan@clarku.edu::0001fc11-9e80-4baf-9cbc-8df1ae69c88e" providerId="AD" clId="Web-{22E32A3A-0080-F8C9-8BFF-0E553B0D553F}" dt="2023-12-19T09:41:18.328" v="1275" actId="20577"/>
        <pc:sldMkLst>
          <pc:docMk/>
          <pc:sldMk cId="1747224775" sldId="274"/>
        </pc:sldMkLst>
        <pc:spChg chg="mod">
          <ac:chgData name="Ruan, Yu-Yun" userId="S::yruan@clarku.edu::0001fc11-9e80-4baf-9cbc-8df1ae69c88e" providerId="AD" clId="Web-{22E32A3A-0080-F8C9-8BFF-0E553B0D553F}" dt="2023-12-19T09:41:18.328" v="1275" actId="20577"/>
          <ac:spMkLst>
            <pc:docMk/>
            <pc:sldMk cId="1747224775" sldId="274"/>
            <ac:spMk id="3" creationId="{1B9EBD4B-6089-4530-8462-4DC801A6A85E}"/>
          </ac:spMkLst>
        </pc:spChg>
      </pc:sldChg>
      <pc:sldChg chg="addSp modSp">
        <pc:chgData name="Ruan, Yu-Yun" userId="S::yruan@clarku.edu::0001fc11-9e80-4baf-9cbc-8df1ae69c88e" providerId="AD" clId="Web-{22E32A3A-0080-F8C9-8BFF-0E553B0D553F}" dt="2023-12-19T09:46:07.182" v="1372" actId="1076"/>
        <pc:sldMkLst>
          <pc:docMk/>
          <pc:sldMk cId="2956462411" sldId="275"/>
        </pc:sldMkLst>
        <pc:spChg chg="mod">
          <ac:chgData name="Ruan, Yu-Yun" userId="S::yruan@clarku.edu::0001fc11-9e80-4baf-9cbc-8df1ae69c88e" providerId="AD" clId="Web-{22E32A3A-0080-F8C9-8BFF-0E553B0D553F}" dt="2023-12-19T09:42:54.472" v="1284" actId="1076"/>
          <ac:spMkLst>
            <pc:docMk/>
            <pc:sldMk cId="2956462411" sldId="275"/>
            <ac:spMk id="2" creationId="{517F98F8-8795-D70E-BE51-CBFC7AF6A326}"/>
          </ac:spMkLst>
        </pc:spChg>
        <pc:spChg chg="add mod">
          <ac:chgData name="Ruan, Yu-Yun" userId="S::yruan@clarku.edu::0001fc11-9e80-4baf-9cbc-8df1ae69c88e" providerId="AD" clId="Web-{22E32A3A-0080-F8C9-8BFF-0E553B0D553F}" dt="2023-12-19T09:46:03.885" v="1371" actId="1076"/>
          <ac:spMkLst>
            <pc:docMk/>
            <pc:sldMk cId="2956462411" sldId="275"/>
            <ac:spMk id="10" creationId="{606041CC-7551-C89A-CD78-6B03D27A5B1A}"/>
          </ac:spMkLst>
        </pc:spChg>
        <pc:spChg chg="add mod">
          <ac:chgData name="Ruan, Yu-Yun" userId="S::yruan@clarku.edu::0001fc11-9e80-4baf-9cbc-8df1ae69c88e" providerId="AD" clId="Web-{22E32A3A-0080-F8C9-8BFF-0E553B0D553F}" dt="2023-12-19T09:45:07.836" v="1344" actId="1076"/>
          <ac:spMkLst>
            <pc:docMk/>
            <pc:sldMk cId="2956462411" sldId="275"/>
            <ac:spMk id="12" creationId="{A3993664-E79D-3A54-631C-12A7828A7CBB}"/>
          </ac:spMkLst>
        </pc:spChg>
        <pc:spChg chg="add mod">
          <ac:chgData name="Ruan, Yu-Yun" userId="S::yruan@clarku.edu::0001fc11-9e80-4baf-9cbc-8df1ae69c88e" providerId="AD" clId="Web-{22E32A3A-0080-F8C9-8BFF-0E553B0D553F}" dt="2023-12-19T09:45:52.712" v="1367" actId="1076"/>
          <ac:spMkLst>
            <pc:docMk/>
            <pc:sldMk cId="2956462411" sldId="275"/>
            <ac:spMk id="14" creationId="{09123F1D-9CAB-24F4-8BE1-F0B16F5FAC49}"/>
          </ac:spMkLst>
        </pc:spChg>
        <pc:picChg chg="mod">
          <ac:chgData name="Ruan, Yu-Yun" userId="S::yruan@clarku.edu::0001fc11-9e80-4baf-9cbc-8df1ae69c88e" providerId="AD" clId="Web-{22E32A3A-0080-F8C9-8BFF-0E553B0D553F}" dt="2023-12-19T09:46:07.182" v="1372" actId="1076"/>
          <ac:picMkLst>
            <pc:docMk/>
            <pc:sldMk cId="2956462411" sldId="275"/>
            <ac:picMk id="3" creationId="{6F182EA4-4BE1-3E3C-3D43-16AE23E34509}"/>
          </ac:picMkLst>
        </pc:picChg>
        <pc:picChg chg="mod">
          <ac:chgData name="Ruan, Yu-Yun" userId="S::yruan@clarku.edu::0001fc11-9e80-4baf-9cbc-8df1ae69c88e" providerId="AD" clId="Web-{22E32A3A-0080-F8C9-8BFF-0E553B0D553F}" dt="2023-12-19T09:45:12.945" v="1346" actId="1076"/>
          <ac:picMkLst>
            <pc:docMk/>
            <pc:sldMk cId="2956462411" sldId="275"/>
            <ac:picMk id="4" creationId="{2E6E1698-F9D7-2247-1CE4-BE4CBBE8A678}"/>
          </ac:picMkLst>
        </pc:picChg>
        <pc:picChg chg="mod">
          <ac:chgData name="Ruan, Yu-Yun" userId="S::yruan@clarku.edu::0001fc11-9e80-4baf-9cbc-8df1ae69c88e" providerId="AD" clId="Web-{22E32A3A-0080-F8C9-8BFF-0E553B0D553F}" dt="2023-12-19T09:45:54.853" v="1368" actId="1076"/>
          <ac:picMkLst>
            <pc:docMk/>
            <pc:sldMk cId="2956462411" sldId="275"/>
            <ac:picMk id="5" creationId="{5B7466C2-AFA4-7624-B1E2-CBF82C7234DA}"/>
          </ac:picMkLst>
        </pc:picChg>
        <pc:picChg chg="mod">
          <ac:chgData name="Ruan, Yu-Yun" userId="S::yruan@clarku.edu::0001fc11-9e80-4baf-9cbc-8df1ae69c88e" providerId="AD" clId="Web-{22E32A3A-0080-F8C9-8BFF-0E553B0D553F}" dt="2023-12-19T09:45:49.978" v="1366" actId="1076"/>
          <ac:picMkLst>
            <pc:docMk/>
            <pc:sldMk cId="2956462411" sldId="275"/>
            <ac:picMk id="6" creationId="{F7854119-BCED-E805-4BF6-F397712D31D0}"/>
          </ac:picMkLst>
        </pc:picChg>
        <pc:picChg chg="mod">
          <ac:chgData name="Ruan, Yu-Yun" userId="S::yruan@clarku.edu::0001fc11-9e80-4baf-9cbc-8df1ae69c88e" providerId="AD" clId="Web-{22E32A3A-0080-F8C9-8BFF-0E553B0D553F}" dt="2023-12-19T09:45:39.540" v="1359" actId="14100"/>
          <ac:picMkLst>
            <pc:docMk/>
            <pc:sldMk cId="2956462411" sldId="275"/>
            <ac:picMk id="7" creationId="{0AD79800-218A-19D9-CD55-F50B5094F2C6}"/>
          </ac:picMkLst>
        </pc:picChg>
        <pc:picChg chg="mod">
          <ac:chgData name="Ruan, Yu-Yun" userId="S::yruan@clarku.edu::0001fc11-9e80-4baf-9cbc-8df1ae69c88e" providerId="AD" clId="Web-{22E32A3A-0080-F8C9-8BFF-0E553B0D553F}" dt="2023-12-19T09:45:43.681" v="1362" actId="1076"/>
          <ac:picMkLst>
            <pc:docMk/>
            <pc:sldMk cId="2956462411" sldId="275"/>
            <ac:picMk id="8" creationId="{74AE68ED-2750-4D93-14C6-92905E09EE0C}"/>
          </ac:picMkLst>
        </pc:picChg>
      </pc:sldChg>
      <pc:sldChg chg="addSp delSp modSp">
        <pc:chgData name="Ruan, Yu-Yun" userId="S::yruan@clarku.edu::0001fc11-9e80-4baf-9cbc-8df1ae69c88e" providerId="AD" clId="Web-{22E32A3A-0080-F8C9-8BFF-0E553B0D553F}" dt="2023-12-19T09:06:51.923" v="1206" actId="20577"/>
        <pc:sldMkLst>
          <pc:docMk/>
          <pc:sldMk cId="3053474002" sldId="277"/>
        </pc:sldMkLst>
        <pc:spChg chg="mod">
          <ac:chgData name="Ruan, Yu-Yun" userId="S::yruan@clarku.edu::0001fc11-9e80-4baf-9cbc-8df1ae69c88e" providerId="AD" clId="Web-{22E32A3A-0080-F8C9-8BFF-0E553B0D553F}" dt="2023-12-19T08:39:44.201" v="1084" actId="20577"/>
          <ac:spMkLst>
            <pc:docMk/>
            <pc:sldMk cId="3053474002" sldId="277"/>
            <ac:spMk id="2" creationId="{AF97338D-514C-AB88-B6E6-249B4D20E56B}"/>
          </ac:spMkLst>
        </pc:spChg>
        <pc:spChg chg="add del">
          <ac:chgData name="Ruan, Yu-Yun" userId="S::yruan@clarku.edu::0001fc11-9e80-4baf-9cbc-8df1ae69c88e" providerId="AD" clId="Web-{22E32A3A-0080-F8C9-8BFF-0E553B0D553F}" dt="2023-12-19T08:38:31.214" v="1055"/>
          <ac:spMkLst>
            <pc:docMk/>
            <pc:sldMk cId="3053474002" sldId="277"/>
            <ac:spMk id="5" creationId="{E27D43B9-0587-114A-2CFE-518F23C07645}"/>
          </ac:spMkLst>
        </pc:spChg>
        <pc:spChg chg="mod">
          <ac:chgData name="Ruan, Yu-Yun" userId="S::yruan@clarku.edu::0001fc11-9e80-4baf-9cbc-8df1ae69c88e" providerId="AD" clId="Web-{22E32A3A-0080-F8C9-8BFF-0E553B0D553F}" dt="2023-12-19T09:06:51.923" v="1206" actId="20577"/>
          <ac:spMkLst>
            <pc:docMk/>
            <pc:sldMk cId="3053474002" sldId="277"/>
            <ac:spMk id="6" creationId="{930A6955-ABEB-7875-7FC1-EE8FAF79C580}"/>
          </ac:spMkLst>
        </pc:spChg>
        <pc:spChg chg="add mod">
          <ac:chgData name="Ruan, Yu-Yun" userId="S::yruan@clarku.edu::0001fc11-9e80-4baf-9cbc-8df1ae69c88e" providerId="AD" clId="Web-{22E32A3A-0080-F8C9-8BFF-0E553B0D553F}" dt="2023-12-19T08:38:50.246" v="1061" actId="20577"/>
          <ac:spMkLst>
            <pc:docMk/>
            <pc:sldMk cId="3053474002" sldId="277"/>
            <ac:spMk id="9" creationId="{3AEF9D40-C92E-63D0-D06E-17113A6570E9}"/>
          </ac:spMkLst>
        </pc:spChg>
        <pc:spChg chg="add mod">
          <ac:chgData name="Ruan, Yu-Yun" userId="S::yruan@clarku.edu::0001fc11-9e80-4baf-9cbc-8df1ae69c88e" providerId="AD" clId="Web-{22E32A3A-0080-F8C9-8BFF-0E553B0D553F}" dt="2023-12-19T08:40:02.499" v="1100" actId="20577"/>
          <ac:spMkLst>
            <pc:docMk/>
            <pc:sldMk cId="3053474002" sldId="277"/>
            <ac:spMk id="10" creationId="{E65E7BB7-555F-1036-77D0-58ECD8D35235}"/>
          </ac:spMkLst>
        </pc:spChg>
      </pc:sldChg>
      <pc:sldChg chg="addSp modSp">
        <pc:chgData name="Ruan, Yu-Yun" userId="S::yruan@clarku.edu::0001fc11-9e80-4baf-9cbc-8df1ae69c88e" providerId="AD" clId="Web-{22E32A3A-0080-F8C9-8BFF-0E553B0D553F}" dt="2023-12-19T10:01:08.651" v="1447" actId="20577"/>
        <pc:sldMkLst>
          <pc:docMk/>
          <pc:sldMk cId="687337573" sldId="279"/>
        </pc:sldMkLst>
        <pc:spChg chg="mod">
          <ac:chgData name="Ruan, Yu-Yun" userId="S::yruan@clarku.edu::0001fc11-9e80-4baf-9cbc-8df1ae69c88e" providerId="AD" clId="Web-{22E32A3A-0080-F8C9-8BFF-0E553B0D553F}" dt="2023-12-19T09:54:49.107" v="1412" actId="20577"/>
          <ac:spMkLst>
            <pc:docMk/>
            <pc:sldMk cId="687337573" sldId="279"/>
            <ac:spMk id="2" creationId="{1E7458DC-F2E5-2208-7A33-C174F16E3AC4}"/>
          </ac:spMkLst>
        </pc:spChg>
        <pc:spChg chg="add mod">
          <ac:chgData name="Ruan, Yu-Yun" userId="S::yruan@clarku.edu::0001fc11-9e80-4baf-9cbc-8df1ae69c88e" providerId="AD" clId="Web-{22E32A3A-0080-F8C9-8BFF-0E553B0D553F}" dt="2023-12-19T10:00:48.260" v="1440" actId="1076"/>
          <ac:spMkLst>
            <pc:docMk/>
            <pc:sldMk cId="687337573" sldId="279"/>
            <ac:spMk id="3" creationId="{856B0C81-49AE-AB00-225E-1561D50804BA}"/>
          </ac:spMkLst>
        </pc:spChg>
        <pc:spChg chg="add mod">
          <ac:chgData name="Ruan, Yu-Yun" userId="S::yruan@clarku.edu::0001fc11-9e80-4baf-9cbc-8df1ae69c88e" providerId="AD" clId="Web-{22E32A3A-0080-F8C9-8BFF-0E553B0D553F}" dt="2023-12-19T10:00:55.198" v="1443" actId="1076"/>
          <ac:spMkLst>
            <pc:docMk/>
            <pc:sldMk cId="687337573" sldId="279"/>
            <ac:spMk id="5" creationId="{34EF461A-6ACE-069E-0660-48A3B0E6E7B9}"/>
          </ac:spMkLst>
        </pc:spChg>
        <pc:spChg chg="add mod">
          <ac:chgData name="Ruan, Yu-Yun" userId="S::yruan@clarku.edu::0001fc11-9e80-4baf-9cbc-8df1ae69c88e" providerId="AD" clId="Web-{22E32A3A-0080-F8C9-8BFF-0E553B0D553F}" dt="2023-12-19T10:01:08.651" v="1447" actId="20577"/>
          <ac:spMkLst>
            <pc:docMk/>
            <pc:sldMk cId="687337573" sldId="279"/>
            <ac:spMk id="6" creationId="{BDEE41DF-D9CA-DFC3-5831-2EAE77BD2714}"/>
          </ac:spMkLst>
        </pc:spChg>
        <pc:picChg chg="mod">
          <ac:chgData name="Ruan, Yu-Yun" userId="S::yruan@clarku.edu::0001fc11-9e80-4baf-9cbc-8df1ae69c88e" providerId="AD" clId="Web-{22E32A3A-0080-F8C9-8BFF-0E553B0D553F}" dt="2023-12-19T10:00:51.948" v="1442" actId="1076"/>
          <ac:picMkLst>
            <pc:docMk/>
            <pc:sldMk cId="687337573" sldId="279"/>
            <ac:picMk id="8" creationId="{7CDB5BDB-DE7C-49EA-204A-89E24DCA3070}"/>
          </ac:picMkLst>
        </pc:picChg>
        <pc:picChg chg="mod">
          <ac:chgData name="Ruan, Yu-Yun" userId="S::yruan@clarku.edu::0001fc11-9e80-4baf-9cbc-8df1ae69c88e" providerId="AD" clId="Web-{22E32A3A-0080-F8C9-8BFF-0E553B0D553F}" dt="2023-12-19T10:00:50.494" v="1441" actId="1076"/>
          <ac:picMkLst>
            <pc:docMk/>
            <pc:sldMk cId="687337573" sldId="279"/>
            <ac:picMk id="9" creationId="{210EDB20-5D19-58EF-3C02-FBEEFA67BC20}"/>
          </ac:picMkLst>
        </pc:picChg>
      </pc:sldChg>
      <pc:sldChg chg="addSp delSp modSp">
        <pc:chgData name="Ruan, Yu-Yun" userId="S::yruan@clarku.edu::0001fc11-9e80-4baf-9cbc-8df1ae69c88e" providerId="AD" clId="Web-{22E32A3A-0080-F8C9-8BFF-0E553B0D553F}" dt="2023-12-19T09:48:44.907" v="1389" actId="20577"/>
        <pc:sldMkLst>
          <pc:docMk/>
          <pc:sldMk cId="488148865" sldId="280"/>
        </pc:sldMkLst>
        <pc:spChg chg="mod">
          <ac:chgData name="Ruan, Yu-Yun" userId="S::yruan@clarku.edu::0001fc11-9e80-4baf-9cbc-8df1ae69c88e" providerId="AD" clId="Web-{22E32A3A-0080-F8C9-8BFF-0E553B0D553F}" dt="2023-12-19T09:06:01.390" v="1193" actId="1076"/>
          <ac:spMkLst>
            <pc:docMk/>
            <pc:sldMk cId="488148865" sldId="280"/>
            <ac:spMk id="2" creationId="{99873F08-9D14-E3DA-000E-1E98619DC90D}"/>
          </ac:spMkLst>
        </pc:spChg>
        <pc:spChg chg="add mod">
          <ac:chgData name="Ruan, Yu-Yun" userId="S::yruan@clarku.edu::0001fc11-9e80-4baf-9cbc-8df1ae69c88e" providerId="AD" clId="Web-{22E32A3A-0080-F8C9-8BFF-0E553B0D553F}" dt="2023-12-19T09:41:07.031" v="1271" actId="20577"/>
          <ac:spMkLst>
            <pc:docMk/>
            <pc:sldMk cId="488148865" sldId="280"/>
            <ac:spMk id="5" creationId="{7935FF67-C39F-0A96-6216-03EADF666357}"/>
          </ac:spMkLst>
        </pc:spChg>
        <pc:spChg chg="add mod">
          <ac:chgData name="Ruan, Yu-Yun" userId="S::yruan@clarku.edu::0001fc11-9e80-4baf-9cbc-8df1ae69c88e" providerId="AD" clId="Web-{22E32A3A-0080-F8C9-8BFF-0E553B0D553F}" dt="2023-12-19T09:48:30.515" v="1385" actId="20577"/>
          <ac:spMkLst>
            <pc:docMk/>
            <pc:sldMk cId="488148865" sldId="280"/>
            <ac:spMk id="7" creationId="{78020129-1C1F-3471-261C-D2D2B08A7D03}"/>
          </ac:spMkLst>
        </pc:spChg>
        <pc:spChg chg="add mod">
          <ac:chgData name="Ruan, Yu-Yun" userId="S::yruan@clarku.edu::0001fc11-9e80-4baf-9cbc-8df1ae69c88e" providerId="AD" clId="Web-{22E32A3A-0080-F8C9-8BFF-0E553B0D553F}" dt="2023-12-19T09:48:44.907" v="1389" actId="20577"/>
          <ac:spMkLst>
            <pc:docMk/>
            <pc:sldMk cId="488148865" sldId="280"/>
            <ac:spMk id="8" creationId="{3EC1A046-69C4-40FD-837A-5632BD8255A1}"/>
          </ac:spMkLst>
        </pc:spChg>
        <pc:spChg chg="del mod">
          <ac:chgData name="Ruan, Yu-Yun" userId="S::yruan@clarku.edu::0001fc11-9e80-4baf-9cbc-8df1ae69c88e" providerId="AD" clId="Web-{22E32A3A-0080-F8C9-8BFF-0E553B0D553F}" dt="2023-12-19T09:05:57.577" v="1191"/>
          <ac:spMkLst>
            <pc:docMk/>
            <pc:sldMk cId="488148865" sldId="280"/>
            <ac:spMk id="13" creationId="{51802527-D7DB-1E63-D462-FC204BCA1490}"/>
          </ac:spMkLst>
        </pc:spChg>
        <pc:spChg chg="mod">
          <ac:chgData name="Ruan, Yu-Yun" userId="S::yruan@clarku.edu::0001fc11-9e80-4baf-9cbc-8df1ae69c88e" providerId="AD" clId="Web-{22E32A3A-0080-F8C9-8BFF-0E553B0D553F}" dt="2023-12-19T09:06:06.999" v="1195" actId="1076"/>
          <ac:spMkLst>
            <pc:docMk/>
            <pc:sldMk cId="488148865" sldId="280"/>
            <ac:spMk id="14" creationId="{EF06C84C-AF77-C4C9-691A-AB8EA02BA8AA}"/>
          </ac:spMkLst>
        </pc:spChg>
        <pc:picChg chg="mod">
          <ac:chgData name="Ruan, Yu-Yun" userId="S::yruan@clarku.edu::0001fc11-9e80-4baf-9cbc-8df1ae69c88e" providerId="AD" clId="Web-{22E32A3A-0080-F8C9-8BFF-0E553B0D553F}" dt="2023-12-19T09:07:54.893" v="1239" actId="1076"/>
          <ac:picMkLst>
            <pc:docMk/>
            <pc:sldMk cId="488148865" sldId="280"/>
            <ac:picMk id="3" creationId="{E389C9D1-0F33-82C5-E85A-1F76E8CCF610}"/>
          </ac:picMkLst>
        </pc:picChg>
        <pc:picChg chg="mod">
          <ac:chgData name="Ruan, Yu-Yun" userId="S::yruan@clarku.edu::0001fc11-9e80-4baf-9cbc-8df1ae69c88e" providerId="AD" clId="Web-{22E32A3A-0080-F8C9-8BFF-0E553B0D553F}" dt="2023-12-19T09:07:53.550" v="1238" actId="1076"/>
          <ac:picMkLst>
            <pc:docMk/>
            <pc:sldMk cId="488148865" sldId="280"/>
            <ac:picMk id="4" creationId="{32EA6C17-A8D5-FF77-1FD8-7356697B7ECE}"/>
          </ac:picMkLst>
        </pc:picChg>
      </pc:sldChg>
      <pc:sldChg chg="modSp">
        <pc:chgData name="Ruan, Yu-Yun" userId="S::yruan@clarku.edu::0001fc11-9e80-4baf-9cbc-8df1ae69c88e" providerId="AD" clId="Web-{22E32A3A-0080-F8C9-8BFF-0E553B0D553F}" dt="2023-12-19T10:15:15.478" v="1480" actId="20577"/>
        <pc:sldMkLst>
          <pc:docMk/>
          <pc:sldMk cId="219408228" sldId="282"/>
        </pc:sldMkLst>
        <pc:spChg chg="mod">
          <ac:chgData name="Ruan, Yu-Yun" userId="S::yruan@clarku.edu::0001fc11-9e80-4baf-9cbc-8df1ae69c88e" providerId="AD" clId="Web-{22E32A3A-0080-F8C9-8BFF-0E553B0D553F}" dt="2023-12-19T10:15:15.478" v="1480" actId="20577"/>
          <ac:spMkLst>
            <pc:docMk/>
            <pc:sldMk cId="219408228" sldId="282"/>
            <ac:spMk id="2" creationId="{1DF4DD19-B851-8A9F-A5D9-BABA7702E14D}"/>
          </ac:spMkLst>
        </pc:spChg>
      </pc:sldChg>
      <pc:sldChg chg="modSp">
        <pc:chgData name="Ruan, Yu-Yun" userId="S::yruan@clarku.edu::0001fc11-9e80-4baf-9cbc-8df1ae69c88e" providerId="AD" clId="Web-{22E32A3A-0080-F8C9-8BFF-0E553B0D553F}" dt="2023-12-19T10:28:47.867" v="1586" actId="14100"/>
        <pc:sldMkLst>
          <pc:docMk/>
          <pc:sldMk cId="138756300" sldId="283"/>
        </pc:sldMkLst>
        <pc:spChg chg="mod">
          <ac:chgData name="Ruan, Yu-Yun" userId="S::yruan@clarku.edu::0001fc11-9e80-4baf-9cbc-8df1ae69c88e" providerId="AD" clId="Web-{22E32A3A-0080-F8C9-8BFF-0E553B0D553F}" dt="2023-12-19T10:28:45.805" v="1585" actId="1076"/>
          <ac:spMkLst>
            <pc:docMk/>
            <pc:sldMk cId="138756300" sldId="283"/>
            <ac:spMk id="2" creationId="{088B22BD-4688-A1D3-F12C-1835C6DDE0BD}"/>
          </ac:spMkLst>
        </pc:spChg>
        <pc:spChg chg="mod">
          <ac:chgData name="Ruan, Yu-Yun" userId="S::yruan@clarku.edu::0001fc11-9e80-4baf-9cbc-8df1ae69c88e" providerId="AD" clId="Web-{22E32A3A-0080-F8C9-8BFF-0E553B0D553F}" dt="2023-12-19T10:28:47.867" v="1586" actId="14100"/>
          <ac:spMkLst>
            <pc:docMk/>
            <pc:sldMk cId="138756300" sldId="283"/>
            <ac:spMk id="3" creationId="{643BFDA1-C36F-EB96-E721-6E64F2FACB82}"/>
          </ac:spMkLst>
        </pc:spChg>
      </pc:sldChg>
      <pc:sldChg chg="modSp">
        <pc:chgData name="Ruan, Yu-Yun" userId="S::yruan@clarku.edu::0001fc11-9e80-4baf-9cbc-8df1ae69c88e" providerId="AD" clId="Web-{22E32A3A-0080-F8C9-8BFF-0E553B0D553F}" dt="2023-12-19T08:31:57.249" v="907" actId="20577"/>
        <pc:sldMkLst>
          <pc:docMk/>
          <pc:sldMk cId="3140132423" sldId="284"/>
        </pc:sldMkLst>
        <pc:spChg chg="mod">
          <ac:chgData name="Ruan, Yu-Yun" userId="S::yruan@clarku.edu::0001fc11-9e80-4baf-9cbc-8df1ae69c88e" providerId="AD" clId="Web-{22E32A3A-0080-F8C9-8BFF-0E553B0D553F}" dt="2023-12-19T08:31:57.249" v="907" actId="20577"/>
          <ac:spMkLst>
            <pc:docMk/>
            <pc:sldMk cId="3140132423" sldId="284"/>
            <ac:spMk id="3" creationId="{A5D41110-9139-1D5C-6DDC-A7F0758A927A}"/>
          </ac:spMkLst>
        </pc:spChg>
      </pc:sldChg>
      <pc:sldChg chg="addSp modSp">
        <pc:chgData name="Ruan, Yu-Yun" userId="S::yruan@clarku.edu::0001fc11-9e80-4baf-9cbc-8df1ae69c88e" providerId="AD" clId="Web-{22E32A3A-0080-F8C9-8BFF-0E553B0D553F}" dt="2023-12-19T10:14:31.195" v="1472" actId="14100"/>
        <pc:sldMkLst>
          <pc:docMk/>
          <pc:sldMk cId="335215758" sldId="285"/>
        </pc:sldMkLst>
        <pc:spChg chg="mod">
          <ac:chgData name="Ruan, Yu-Yun" userId="S::yruan@clarku.edu::0001fc11-9e80-4baf-9cbc-8df1ae69c88e" providerId="AD" clId="Web-{22E32A3A-0080-F8C9-8BFF-0E553B0D553F}" dt="2023-12-19T10:00:12.571" v="1424" actId="20577"/>
          <ac:spMkLst>
            <pc:docMk/>
            <pc:sldMk cId="335215758" sldId="285"/>
            <ac:spMk id="2" creationId="{747129E8-EB76-D35C-7955-3468A4C1CCFB}"/>
          </ac:spMkLst>
        </pc:spChg>
        <pc:spChg chg="add mod">
          <ac:chgData name="Ruan, Yu-Yun" userId="S::yruan@clarku.edu::0001fc11-9e80-4baf-9cbc-8df1ae69c88e" providerId="AD" clId="Web-{22E32A3A-0080-F8C9-8BFF-0E553B0D553F}" dt="2023-12-19T10:02:05.544" v="1458" actId="20577"/>
          <ac:spMkLst>
            <pc:docMk/>
            <pc:sldMk cId="335215758" sldId="285"/>
            <ac:spMk id="6" creationId="{3B1BE55D-BFCE-FD1B-4CCD-88C55DEB555D}"/>
          </ac:spMkLst>
        </pc:spChg>
        <pc:spChg chg="add mod">
          <ac:chgData name="Ruan, Yu-Yun" userId="S::yruan@clarku.edu::0001fc11-9e80-4baf-9cbc-8df1ae69c88e" providerId="AD" clId="Web-{22E32A3A-0080-F8C9-8BFF-0E553B0D553F}" dt="2023-12-19T10:02:15.497" v="1460" actId="1076"/>
          <ac:spMkLst>
            <pc:docMk/>
            <pc:sldMk cId="335215758" sldId="285"/>
            <ac:spMk id="8" creationId="{9E6BE630-0E17-C5FD-1EB5-51DBF74B129B}"/>
          </ac:spMkLst>
        </pc:spChg>
        <pc:spChg chg="add mod">
          <ac:chgData name="Ruan, Yu-Yun" userId="S::yruan@clarku.edu::0001fc11-9e80-4baf-9cbc-8df1ae69c88e" providerId="AD" clId="Web-{22E32A3A-0080-F8C9-8BFF-0E553B0D553F}" dt="2023-12-19T10:14:31.195" v="1472" actId="14100"/>
          <ac:spMkLst>
            <pc:docMk/>
            <pc:sldMk cId="335215758" sldId="285"/>
            <ac:spMk id="9" creationId="{0C89E4CA-59E4-BE1F-B6C4-ED1CD356DE72}"/>
          </ac:spMkLst>
        </pc:spChg>
        <pc:picChg chg="mod">
          <ac:chgData name="Ruan, Yu-Yun" userId="S::yruan@clarku.edu::0001fc11-9e80-4baf-9cbc-8df1ae69c88e" providerId="AD" clId="Web-{22E32A3A-0080-F8C9-8BFF-0E553B0D553F}" dt="2023-12-19T10:01:57.028" v="1455" actId="1076"/>
          <ac:picMkLst>
            <pc:docMk/>
            <pc:sldMk cId="335215758" sldId="285"/>
            <ac:picMk id="4" creationId="{6096FFBC-DE24-2323-5548-11CEBFA10418}"/>
          </ac:picMkLst>
        </pc:picChg>
        <pc:picChg chg="mod">
          <ac:chgData name="Ruan, Yu-Yun" userId="S::yruan@clarku.edu::0001fc11-9e80-4baf-9cbc-8df1ae69c88e" providerId="AD" clId="Web-{22E32A3A-0080-F8C9-8BFF-0E553B0D553F}" dt="2023-12-19T10:02:01.637" v="1456" actId="1076"/>
          <ac:picMkLst>
            <pc:docMk/>
            <pc:sldMk cId="335215758" sldId="285"/>
            <ac:picMk id="5" creationId="{C288BFBF-540F-70BE-98F2-23E3F8F8420E}"/>
          </ac:picMkLst>
        </pc:picChg>
      </pc:sldChg>
      <pc:sldChg chg="addSp modSp ord">
        <pc:chgData name="Ruan, Yu-Yun" userId="S::yruan@clarku.edu::0001fc11-9e80-4baf-9cbc-8df1ae69c88e" providerId="AD" clId="Web-{22E32A3A-0080-F8C9-8BFF-0E553B0D553F}" dt="2023-12-19T08:31:21.576" v="900" actId="1076"/>
        <pc:sldMkLst>
          <pc:docMk/>
          <pc:sldMk cId="490484209" sldId="286"/>
        </pc:sldMkLst>
        <pc:spChg chg="mod">
          <ac:chgData name="Ruan, Yu-Yun" userId="S::yruan@clarku.edu::0001fc11-9e80-4baf-9cbc-8df1ae69c88e" providerId="AD" clId="Web-{22E32A3A-0080-F8C9-8BFF-0E553B0D553F}" dt="2023-12-19T08:27:39.491" v="786" actId="1076"/>
          <ac:spMkLst>
            <pc:docMk/>
            <pc:sldMk cId="490484209" sldId="286"/>
            <ac:spMk id="2" creationId="{278913B2-8689-6D4D-68F3-34B03CCD444E}"/>
          </ac:spMkLst>
        </pc:spChg>
        <pc:spChg chg="add mod">
          <ac:chgData name="Ruan, Yu-Yun" userId="S::yruan@clarku.edu::0001fc11-9e80-4baf-9cbc-8df1ae69c88e" providerId="AD" clId="Web-{22E32A3A-0080-F8C9-8BFF-0E553B0D553F}" dt="2023-12-19T08:27:53.961" v="793" actId="1076"/>
          <ac:spMkLst>
            <pc:docMk/>
            <pc:sldMk cId="490484209" sldId="286"/>
            <ac:spMk id="9" creationId="{19A09B16-0591-F2E1-964E-821739C91318}"/>
          </ac:spMkLst>
        </pc:spChg>
        <pc:spChg chg="add mod">
          <ac:chgData name="Ruan, Yu-Yun" userId="S::yruan@clarku.edu::0001fc11-9e80-4baf-9cbc-8df1ae69c88e" providerId="AD" clId="Web-{22E32A3A-0080-F8C9-8BFF-0E553B0D553F}" dt="2023-12-19T08:31:04.841" v="895" actId="20577"/>
          <ac:spMkLst>
            <pc:docMk/>
            <pc:sldMk cId="490484209" sldId="286"/>
            <ac:spMk id="12" creationId="{EEE92C13-4B63-0297-AACC-70E022E0BF0C}"/>
          </ac:spMkLst>
        </pc:spChg>
        <pc:spChg chg="add mod">
          <ac:chgData name="Ruan, Yu-Yun" userId="S::yruan@clarku.edu::0001fc11-9e80-4baf-9cbc-8df1ae69c88e" providerId="AD" clId="Web-{22E32A3A-0080-F8C9-8BFF-0E553B0D553F}" dt="2023-12-19T08:31:21.576" v="900" actId="1076"/>
          <ac:spMkLst>
            <pc:docMk/>
            <pc:sldMk cId="490484209" sldId="286"/>
            <ac:spMk id="14" creationId="{6D97E7B2-6FB0-E7AD-9003-013397259D97}"/>
          </ac:spMkLst>
        </pc:spChg>
        <pc:picChg chg="mod">
          <ac:chgData name="Ruan, Yu-Yun" userId="S::yruan@clarku.edu::0001fc11-9e80-4baf-9cbc-8df1ae69c88e" providerId="AD" clId="Web-{22E32A3A-0080-F8C9-8BFF-0E553B0D553F}" dt="2023-12-19T08:30:01.480" v="883" actId="14100"/>
          <ac:picMkLst>
            <pc:docMk/>
            <pc:sldMk cId="490484209" sldId="286"/>
            <ac:picMk id="3" creationId="{C1BD550E-5B5B-2D25-E3D0-FC6295FE0E9C}"/>
          </ac:picMkLst>
        </pc:picChg>
        <pc:picChg chg="mod">
          <ac:chgData name="Ruan, Yu-Yun" userId="S::yruan@clarku.edu::0001fc11-9e80-4baf-9cbc-8df1ae69c88e" providerId="AD" clId="Web-{22E32A3A-0080-F8C9-8BFF-0E553B0D553F}" dt="2023-12-19T08:29:57.230" v="881" actId="1076"/>
          <ac:picMkLst>
            <pc:docMk/>
            <pc:sldMk cId="490484209" sldId="286"/>
            <ac:picMk id="4" creationId="{1856F597-0DB7-7414-9D6A-6189ABD75365}"/>
          </ac:picMkLst>
        </pc:picChg>
        <pc:picChg chg="mod">
          <ac:chgData name="Ruan, Yu-Yun" userId="S::yruan@clarku.edu::0001fc11-9e80-4baf-9cbc-8df1ae69c88e" providerId="AD" clId="Web-{22E32A3A-0080-F8C9-8BFF-0E553B0D553F}" dt="2023-12-19T08:27:41.960" v="788" actId="1076"/>
          <ac:picMkLst>
            <pc:docMk/>
            <pc:sldMk cId="490484209" sldId="286"/>
            <ac:picMk id="5" creationId="{9AC4B752-617A-94D1-3495-1F8F85DC67BC}"/>
          </ac:picMkLst>
        </pc:picChg>
        <pc:picChg chg="mod">
          <ac:chgData name="Ruan, Yu-Yun" userId="S::yruan@clarku.edu::0001fc11-9e80-4baf-9cbc-8df1ae69c88e" providerId="AD" clId="Web-{22E32A3A-0080-F8C9-8BFF-0E553B0D553F}" dt="2023-12-19T08:31:17.232" v="898" actId="1076"/>
          <ac:picMkLst>
            <pc:docMk/>
            <pc:sldMk cId="490484209" sldId="286"/>
            <ac:picMk id="6" creationId="{04F1AF24-3B18-7463-11CF-57970B6D6604}"/>
          </ac:picMkLst>
        </pc:picChg>
        <pc:picChg chg="mod">
          <ac:chgData name="Ruan, Yu-Yun" userId="S::yruan@clarku.edu::0001fc11-9e80-4baf-9cbc-8df1ae69c88e" providerId="AD" clId="Web-{22E32A3A-0080-F8C9-8BFF-0E553B0D553F}" dt="2023-12-19T08:31:15.404" v="897" actId="1076"/>
          <ac:picMkLst>
            <pc:docMk/>
            <pc:sldMk cId="490484209" sldId="286"/>
            <ac:picMk id="7" creationId="{E524DF33-E898-4B3E-E506-7442DAC4BC6A}"/>
          </ac:picMkLst>
        </pc:picChg>
        <pc:picChg chg="mod">
          <ac:chgData name="Ruan, Yu-Yun" userId="S::yruan@clarku.edu::0001fc11-9e80-4baf-9cbc-8df1ae69c88e" providerId="AD" clId="Web-{22E32A3A-0080-F8C9-8BFF-0E553B0D553F}" dt="2023-12-19T08:27:50.804" v="792" actId="1076"/>
          <ac:picMkLst>
            <pc:docMk/>
            <pc:sldMk cId="490484209" sldId="286"/>
            <ac:picMk id="10" creationId="{C4404440-9AF2-BCDD-98FB-89C7DAFCF67F}"/>
          </ac:picMkLst>
        </pc:picChg>
      </pc:sldChg>
      <pc:sldChg chg="modSp">
        <pc:chgData name="Ruan, Yu-Yun" userId="S::yruan@clarku.edu::0001fc11-9e80-4baf-9cbc-8df1ae69c88e" providerId="AD" clId="Web-{22E32A3A-0080-F8C9-8BFF-0E553B0D553F}" dt="2023-12-19T09:06:44.094" v="1203" actId="20577"/>
        <pc:sldMkLst>
          <pc:docMk/>
          <pc:sldMk cId="2625055651" sldId="287"/>
        </pc:sldMkLst>
        <pc:spChg chg="mod">
          <ac:chgData name="Ruan, Yu-Yun" userId="S::yruan@clarku.edu::0001fc11-9e80-4baf-9cbc-8df1ae69c88e" providerId="AD" clId="Web-{22E32A3A-0080-F8C9-8BFF-0E553B0D553F}" dt="2023-12-19T08:39:17.435" v="1070" actId="1076"/>
          <ac:spMkLst>
            <pc:docMk/>
            <pc:sldMk cId="2625055651" sldId="287"/>
            <ac:spMk id="2" creationId="{3C399A6B-5ABD-6588-0BB4-E79CB7ADF1F8}"/>
          </ac:spMkLst>
        </pc:spChg>
        <pc:spChg chg="mod">
          <ac:chgData name="Ruan, Yu-Yun" userId="S::yruan@clarku.edu::0001fc11-9e80-4baf-9cbc-8df1ae69c88e" providerId="AD" clId="Web-{22E32A3A-0080-F8C9-8BFF-0E553B0D553F}" dt="2023-12-19T09:06:44.094" v="1203" actId="20577"/>
          <ac:spMkLst>
            <pc:docMk/>
            <pc:sldMk cId="2625055651" sldId="287"/>
            <ac:spMk id="6" creationId="{1629F17E-5EFA-22C7-6DD2-9570F7006FC5}"/>
          </ac:spMkLst>
        </pc:spChg>
        <pc:picChg chg="mod">
          <ac:chgData name="Ruan, Yu-Yun" userId="S::yruan@clarku.edu::0001fc11-9e80-4baf-9cbc-8df1ae69c88e" providerId="AD" clId="Web-{22E32A3A-0080-F8C9-8BFF-0E553B0D553F}" dt="2023-12-19T08:31:36.108" v="901" actId="1076"/>
          <ac:picMkLst>
            <pc:docMk/>
            <pc:sldMk cId="2625055651" sldId="287"/>
            <ac:picMk id="3" creationId="{BA6919B1-B760-B031-B47F-F8B7439109F7}"/>
          </ac:picMkLst>
        </pc:picChg>
        <pc:picChg chg="mod">
          <ac:chgData name="Ruan, Yu-Yun" userId="S::yruan@clarku.edu::0001fc11-9e80-4baf-9cbc-8df1ae69c88e" providerId="AD" clId="Web-{22E32A3A-0080-F8C9-8BFF-0E553B0D553F}" dt="2023-12-19T08:31:46.593" v="903" actId="14100"/>
          <ac:picMkLst>
            <pc:docMk/>
            <pc:sldMk cId="2625055651" sldId="287"/>
            <ac:picMk id="7" creationId="{A3F24AED-FE0E-8434-21A7-C8C91F2992C9}"/>
          </ac:picMkLst>
        </pc:picChg>
      </pc:sldChg>
      <pc:sldChg chg="delSp modSp add">
        <pc:chgData name="Ruan, Yu-Yun" userId="S::yruan@clarku.edu::0001fc11-9e80-4baf-9cbc-8df1ae69c88e" providerId="AD" clId="Web-{22E32A3A-0080-F8C9-8BFF-0E553B0D553F}" dt="2023-12-19T10:18:23.609" v="1533" actId="20577"/>
        <pc:sldMkLst>
          <pc:docMk/>
          <pc:sldMk cId="3599439316" sldId="2338"/>
        </pc:sldMkLst>
        <pc:spChg chg="mod">
          <ac:chgData name="Ruan, Yu-Yun" userId="S::yruan@clarku.edu::0001fc11-9e80-4baf-9cbc-8df1ae69c88e" providerId="AD" clId="Web-{22E32A3A-0080-F8C9-8BFF-0E553B0D553F}" dt="2023-12-19T10:16:45.653" v="1504" actId="20577"/>
          <ac:spMkLst>
            <pc:docMk/>
            <pc:sldMk cId="3599439316" sldId="2338"/>
            <ac:spMk id="2" creationId="{65CC2921-40A0-C707-8EB7-CFB2747541B6}"/>
          </ac:spMkLst>
        </pc:spChg>
        <pc:spChg chg="del">
          <ac:chgData name="Ruan, Yu-Yun" userId="S::yruan@clarku.edu::0001fc11-9e80-4baf-9cbc-8df1ae69c88e" providerId="AD" clId="Web-{22E32A3A-0080-F8C9-8BFF-0E553B0D553F}" dt="2023-12-19T10:17:20.638" v="1512"/>
          <ac:spMkLst>
            <pc:docMk/>
            <pc:sldMk cId="3599439316" sldId="2338"/>
            <ac:spMk id="4" creationId="{0EBD4067-B6EC-4158-200C-E31323578CC7}"/>
          </ac:spMkLst>
        </pc:spChg>
        <pc:spChg chg="mod">
          <ac:chgData name="Ruan, Yu-Yun" userId="S::yruan@clarku.edu::0001fc11-9e80-4baf-9cbc-8df1ae69c88e" providerId="AD" clId="Web-{22E32A3A-0080-F8C9-8BFF-0E553B0D553F}" dt="2023-12-19T10:18:23.609" v="1533" actId="20577"/>
          <ac:spMkLst>
            <pc:docMk/>
            <pc:sldMk cId="3599439316" sldId="2338"/>
            <ac:spMk id="5" creationId="{66E787AC-0053-0145-E9E3-D64DD59B3CDF}"/>
          </ac:spMkLst>
        </pc:spChg>
      </pc:sldChg>
      <pc:sldChg chg="addSp delSp modSp add">
        <pc:chgData name="Ruan, Yu-Yun" userId="S::yruan@clarku.edu::0001fc11-9e80-4baf-9cbc-8df1ae69c88e" providerId="AD" clId="Web-{22E32A3A-0080-F8C9-8BFF-0E553B0D553F}" dt="2023-12-19T10:20:18.615" v="1581" actId="14100"/>
        <pc:sldMkLst>
          <pc:docMk/>
          <pc:sldMk cId="417314127" sldId="2340"/>
        </pc:sldMkLst>
        <pc:spChg chg="mod">
          <ac:chgData name="Ruan, Yu-Yun" userId="S::yruan@clarku.edu::0001fc11-9e80-4baf-9cbc-8df1ae69c88e" providerId="AD" clId="Web-{22E32A3A-0080-F8C9-8BFF-0E553B0D553F}" dt="2023-12-19T10:20:05.081" v="1579" actId="20577"/>
          <ac:spMkLst>
            <pc:docMk/>
            <pc:sldMk cId="417314127" sldId="2340"/>
            <ac:spMk id="2" creationId="{5549D8F8-FEE4-8E89-6B6B-45271E407B3A}"/>
          </ac:spMkLst>
        </pc:spChg>
        <pc:spChg chg="del">
          <ac:chgData name="Ruan, Yu-Yun" userId="S::yruan@clarku.edu::0001fc11-9e80-4baf-9cbc-8df1ae69c88e" providerId="AD" clId="Web-{22E32A3A-0080-F8C9-8BFF-0E553B0D553F}" dt="2023-12-19T10:17:23.748" v="1513"/>
          <ac:spMkLst>
            <pc:docMk/>
            <pc:sldMk cId="417314127" sldId="2340"/>
            <ac:spMk id="3" creationId="{31B8A2CA-8334-3676-0866-7859C6771DEF}"/>
          </ac:spMkLst>
        </pc:spChg>
        <pc:spChg chg="add mod">
          <ac:chgData name="Ruan, Yu-Yun" userId="S::yruan@clarku.edu::0001fc11-9e80-4baf-9cbc-8df1ae69c88e" providerId="AD" clId="Web-{22E32A3A-0080-F8C9-8BFF-0E553B0D553F}" dt="2023-12-19T10:19:40.346" v="1572" actId="1076"/>
          <ac:spMkLst>
            <pc:docMk/>
            <pc:sldMk cId="417314127" sldId="2340"/>
            <ac:spMk id="6" creationId="{D7ADD2B7-ED5C-ADA1-6EAD-FF62BCB998F1}"/>
          </ac:spMkLst>
        </pc:spChg>
        <pc:picChg chg="mod">
          <ac:chgData name="Ruan, Yu-Yun" userId="S::yruan@clarku.edu::0001fc11-9e80-4baf-9cbc-8df1ae69c88e" providerId="AD" clId="Web-{22E32A3A-0080-F8C9-8BFF-0E553B0D553F}" dt="2023-12-19T10:20:15.818" v="1580" actId="14100"/>
          <ac:picMkLst>
            <pc:docMk/>
            <pc:sldMk cId="417314127" sldId="2340"/>
            <ac:picMk id="4" creationId="{8EEA4380-2038-1413-D97B-F858D57B624D}"/>
          </ac:picMkLst>
        </pc:picChg>
        <pc:picChg chg="mod">
          <ac:chgData name="Ruan, Yu-Yun" userId="S::yruan@clarku.edu::0001fc11-9e80-4baf-9cbc-8df1ae69c88e" providerId="AD" clId="Web-{22E32A3A-0080-F8C9-8BFF-0E553B0D553F}" dt="2023-12-19T10:20:18.615" v="1581" actId="14100"/>
          <ac:picMkLst>
            <pc:docMk/>
            <pc:sldMk cId="417314127" sldId="2340"/>
            <ac:picMk id="5" creationId="{1BE56798-CB38-605D-4B03-AD841B3E796D}"/>
          </ac:picMkLst>
        </pc:picChg>
        <pc:picChg chg="mod">
          <ac:chgData name="Ruan, Yu-Yun" userId="S::yruan@clarku.edu::0001fc11-9e80-4baf-9cbc-8df1ae69c88e" providerId="AD" clId="Web-{22E32A3A-0080-F8C9-8BFF-0E553B0D553F}" dt="2023-12-19T10:17:01.731" v="1505" actId="1076"/>
          <ac:picMkLst>
            <pc:docMk/>
            <pc:sldMk cId="417314127" sldId="2340"/>
            <ac:picMk id="7" creationId="{011812B2-0AED-C117-6FB9-8D023D3E3D5A}"/>
          </ac:picMkLst>
        </pc:picChg>
        <pc:picChg chg="mod">
          <ac:chgData name="Ruan, Yu-Yun" userId="S::yruan@clarku.edu::0001fc11-9e80-4baf-9cbc-8df1ae69c88e" providerId="AD" clId="Web-{22E32A3A-0080-F8C9-8BFF-0E553B0D553F}" dt="2023-12-19T10:17:04.263" v="1506" actId="1076"/>
          <ac:picMkLst>
            <pc:docMk/>
            <pc:sldMk cId="417314127" sldId="2340"/>
            <ac:picMk id="9" creationId="{90E9D527-BEA3-04C9-59FD-461DBA0A1EAA}"/>
          </ac:picMkLst>
        </pc:picChg>
      </pc:sldChg>
    </pc:docChg>
  </pc:docChgLst>
  <pc:docChgLst>
    <pc:chgData name="Akansobe, Adeline" userId="S::aakansobe@clarku.edu::8b2dea03-b2fe-4e47-90c3-1e71781192db" providerId="AD" clId="Web-{D021A596-5DE4-CF3C-041B-D01D909BDD58}"/>
    <pc:docChg chg="addSld modSld sldOrd modSection">
      <pc:chgData name="Akansobe, Adeline" userId="S::aakansobe@clarku.edu::8b2dea03-b2fe-4e47-90c3-1e71781192db" providerId="AD" clId="Web-{D021A596-5DE4-CF3C-041B-D01D909BDD58}" dt="2023-12-18T17:53:19.904" v="115" actId="14100"/>
      <pc:docMkLst>
        <pc:docMk/>
      </pc:docMkLst>
      <pc:sldChg chg="modSp">
        <pc:chgData name="Akansobe, Adeline" userId="S::aakansobe@clarku.edu::8b2dea03-b2fe-4e47-90c3-1e71781192db" providerId="AD" clId="Web-{D021A596-5DE4-CF3C-041B-D01D909BDD58}" dt="2023-12-18T16:38:24.090" v="0"/>
        <pc:sldMkLst>
          <pc:docMk/>
          <pc:sldMk cId="3331454409" sldId="257"/>
        </pc:sldMkLst>
        <pc:spChg chg="mod">
          <ac:chgData name="Akansobe, Adeline" userId="S::aakansobe@clarku.edu::8b2dea03-b2fe-4e47-90c3-1e71781192db" providerId="AD" clId="Web-{D021A596-5DE4-CF3C-041B-D01D909BDD58}" dt="2023-12-18T16:38:24.090" v="0"/>
          <ac:spMkLst>
            <pc:docMk/>
            <pc:sldMk cId="3331454409" sldId="257"/>
            <ac:spMk id="3" creationId="{6CE4BA90-3AF2-4303-FC2C-24A395E8376E}"/>
          </ac:spMkLst>
        </pc:spChg>
      </pc:sldChg>
      <pc:sldChg chg="modSp">
        <pc:chgData name="Akansobe, Adeline" userId="S::aakansobe@clarku.edu::8b2dea03-b2fe-4e47-90c3-1e71781192db" providerId="AD" clId="Web-{D021A596-5DE4-CF3C-041B-D01D909BDD58}" dt="2023-12-18T16:49:13.507" v="52" actId="1076"/>
        <pc:sldMkLst>
          <pc:docMk/>
          <pc:sldMk cId="4294709457" sldId="259"/>
        </pc:sldMkLst>
        <pc:picChg chg="mod">
          <ac:chgData name="Akansobe, Adeline" userId="S::aakansobe@clarku.edu::8b2dea03-b2fe-4e47-90c3-1e71781192db" providerId="AD" clId="Web-{D021A596-5DE4-CF3C-041B-D01D909BDD58}" dt="2023-12-18T16:48:58.616" v="49" actId="14100"/>
          <ac:picMkLst>
            <pc:docMk/>
            <pc:sldMk cId="4294709457" sldId="259"/>
            <ac:picMk id="4" creationId="{66410D1A-88AB-A2B7-18EB-A6CA5339A7C6}"/>
          </ac:picMkLst>
        </pc:picChg>
        <pc:picChg chg="mod">
          <ac:chgData name="Akansobe, Adeline" userId="S::aakansobe@clarku.edu::8b2dea03-b2fe-4e47-90c3-1e71781192db" providerId="AD" clId="Web-{D021A596-5DE4-CF3C-041B-D01D909BDD58}" dt="2023-12-18T16:49:10.054" v="51" actId="1076"/>
          <ac:picMkLst>
            <pc:docMk/>
            <pc:sldMk cId="4294709457" sldId="259"/>
            <ac:picMk id="5" creationId="{C03D9A44-A154-5120-4805-FF5C352644CA}"/>
          </ac:picMkLst>
        </pc:picChg>
        <pc:picChg chg="mod">
          <ac:chgData name="Akansobe, Adeline" userId="S::aakansobe@clarku.edu::8b2dea03-b2fe-4e47-90c3-1e71781192db" providerId="AD" clId="Web-{D021A596-5DE4-CF3C-041B-D01D909BDD58}" dt="2023-12-18T16:48:53.334" v="48" actId="14100"/>
          <ac:picMkLst>
            <pc:docMk/>
            <pc:sldMk cId="4294709457" sldId="259"/>
            <ac:picMk id="6" creationId="{FA315798-D1E8-2278-F255-612DA716EA4A}"/>
          </ac:picMkLst>
        </pc:picChg>
        <pc:picChg chg="mod">
          <ac:chgData name="Akansobe, Adeline" userId="S::aakansobe@clarku.edu::8b2dea03-b2fe-4e47-90c3-1e71781192db" providerId="AD" clId="Web-{D021A596-5DE4-CF3C-041B-D01D909BDD58}" dt="2023-12-18T16:49:13.507" v="52" actId="1076"/>
          <ac:picMkLst>
            <pc:docMk/>
            <pc:sldMk cId="4294709457" sldId="259"/>
            <ac:picMk id="7" creationId="{C3A62037-2134-E36E-0621-8E87A5C05328}"/>
          </ac:picMkLst>
        </pc:picChg>
      </pc:sldChg>
      <pc:sldChg chg="addSp delSp modSp add replId">
        <pc:chgData name="Akansobe, Adeline" userId="S::aakansobe@clarku.edu::8b2dea03-b2fe-4e47-90c3-1e71781192db" providerId="AD" clId="Web-{D021A596-5DE4-CF3C-041B-D01D909BDD58}" dt="2023-12-18T16:52:41.562" v="68" actId="20577"/>
        <pc:sldMkLst>
          <pc:docMk/>
          <pc:sldMk cId="3372719784" sldId="276"/>
        </pc:sldMkLst>
        <pc:spChg chg="mod">
          <ac:chgData name="Akansobe, Adeline" userId="S::aakansobe@clarku.edu::8b2dea03-b2fe-4e47-90c3-1e71781192db" providerId="AD" clId="Web-{D021A596-5DE4-CF3C-041B-D01D909BDD58}" dt="2023-12-18T16:52:41.562" v="68" actId="20577"/>
          <ac:spMkLst>
            <pc:docMk/>
            <pc:sldMk cId="3372719784" sldId="276"/>
            <ac:spMk id="2" creationId="{01CC903F-F086-745F-2E0E-AD5AD0DDBED7}"/>
          </ac:spMkLst>
        </pc:spChg>
        <pc:spChg chg="add del mod">
          <ac:chgData name="Akansobe, Adeline" userId="S::aakansobe@clarku.edu::8b2dea03-b2fe-4e47-90c3-1e71781192db" providerId="AD" clId="Web-{D021A596-5DE4-CF3C-041B-D01D909BDD58}" dt="2023-12-18T16:43:39.181" v="4"/>
          <ac:spMkLst>
            <pc:docMk/>
            <pc:sldMk cId="3372719784" sldId="276"/>
            <ac:spMk id="8" creationId="{AFC25DEE-59CC-6921-D4C5-CAA413FEC81A}"/>
          </ac:spMkLst>
        </pc:spChg>
        <pc:picChg chg="del">
          <ac:chgData name="Akansobe, Adeline" userId="S::aakansobe@clarku.edu::8b2dea03-b2fe-4e47-90c3-1e71781192db" providerId="AD" clId="Web-{D021A596-5DE4-CF3C-041B-D01D909BDD58}" dt="2023-12-18T16:43:28.384" v="2"/>
          <ac:picMkLst>
            <pc:docMk/>
            <pc:sldMk cId="3372719784" sldId="276"/>
            <ac:picMk id="4" creationId="{E1517432-4335-925B-ED26-338F8C17897C}"/>
          </ac:picMkLst>
        </pc:picChg>
        <pc:picChg chg="del">
          <ac:chgData name="Akansobe, Adeline" userId="S::aakansobe@clarku.edu::8b2dea03-b2fe-4e47-90c3-1e71781192db" providerId="AD" clId="Web-{D021A596-5DE4-CF3C-041B-D01D909BDD58}" dt="2023-12-18T16:43:45.712" v="6"/>
          <ac:picMkLst>
            <pc:docMk/>
            <pc:sldMk cId="3372719784" sldId="276"/>
            <ac:picMk id="5" creationId="{A877A519-60D5-D6FA-73D7-5B64C2F22661}"/>
          </ac:picMkLst>
        </pc:picChg>
        <pc:picChg chg="del">
          <ac:chgData name="Akansobe, Adeline" userId="S::aakansobe@clarku.edu::8b2dea03-b2fe-4e47-90c3-1e71781192db" providerId="AD" clId="Web-{D021A596-5DE4-CF3C-041B-D01D909BDD58}" dt="2023-12-18T16:43:34.087" v="3"/>
          <ac:picMkLst>
            <pc:docMk/>
            <pc:sldMk cId="3372719784" sldId="276"/>
            <ac:picMk id="6" creationId="{678D3165-D91F-3956-6E0B-7C45529A9525}"/>
          </ac:picMkLst>
        </pc:picChg>
        <pc:picChg chg="del">
          <ac:chgData name="Akansobe, Adeline" userId="S::aakansobe@clarku.edu::8b2dea03-b2fe-4e47-90c3-1e71781192db" providerId="AD" clId="Web-{D021A596-5DE4-CF3C-041B-D01D909BDD58}" dt="2023-12-18T16:43:44.197" v="5"/>
          <ac:picMkLst>
            <pc:docMk/>
            <pc:sldMk cId="3372719784" sldId="276"/>
            <ac:picMk id="7" creationId="{7BCB4A68-35AB-1FCC-CA79-72E1D88BE1FB}"/>
          </ac:picMkLst>
        </pc:picChg>
        <pc:picChg chg="add mod">
          <ac:chgData name="Akansobe, Adeline" userId="S::aakansobe@clarku.edu::8b2dea03-b2fe-4e47-90c3-1e71781192db" providerId="AD" clId="Web-{D021A596-5DE4-CF3C-041B-D01D909BDD58}" dt="2023-12-18T16:49:47.524" v="58" actId="1076"/>
          <ac:picMkLst>
            <pc:docMk/>
            <pc:sldMk cId="3372719784" sldId="276"/>
            <ac:picMk id="9" creationId="{49DC6CBC-E212-98E4-B5C8-4057CBF107CE}"/>
          </ac:picMkLst>
        </pc:picChg>
        <pc:picChg chg="add mod">
          <ac:chgData name="Akansobe, Adeline" userId="S::aakansobe@clarku.edu::8b2dea03-b2fe-4e47-90c3-1e71781192db" providerId="AD" clId="Web-{D021A596-5DE4-CF3C-041B-D01D909BDD58}" dt="2023-12-18T16:49:42.696" v="57" actId="1076"/>
          <ac:picMkLst>
            <pc:docMk/>
            <pc:sldMk cId="3372719784" sldId="276"/>
            <ac:picMk id="10" creationId="{D5550348-6D52-1D19-BE93-4AE508BBDEF3}"/>
          </ac:picMkLst>
        </pc:picChg>
      </pc:sldChg>
      <pc:sldChg chg="addSp delSp modSp add ord replId">
        <pc:chgData name="Akansobe, Adeline" userId="S::aakansobe@clarku.edu::8b2dea03-b2fe-4e47-90c3-1e71781192db" providerId="AD" clId="Web-{D021A596-5DE4-CF3C-041B-D01D909BDD58}" dt="2023-12-18T16:54:06.206" v="82" actId="20577"/>
        <pc:sldMkLst>
          <pc:docMk/>
          <pc:sldMk cId="3053474002" sldId="277"/>
        </pc:sldMkLst>
        <pc:spChg chg="mod">
          <ac:chgData name="Akansobe, Adeline" userId="S::aakansobe@clarku.edu::8b2dea03-b2fe-4e47-90c3-1e71781192db" providerId="AD" clId="Web-{D021A596-5DE4-CF3C-041B-D01D909BDD58}" dt="2023-12-18T16:54:06.206" v="82" actId="20577"/>
          <ac:spMkLst>
            <pc:docMk/>
            <pc:sldMk cId="3053474002" sldId="277"/>
            <ac:spMk id="2" creationId="{AF97338D-514C-AB88-B6E6-249B4D20E56B}"/>
          </ac:spMkLst>
        </pc:spChg>
        <pc:picChg chg="add mod">
          <ac:chgData name="Akansobe, Adeline" userId="S::aakansobe@clarku.edu::8b2dea03-b2fe-4e47-90c3-1e71781192db" providerId="AD" clId="Web-{D021A596-5DE4-CF3C-041B-D01D909BDD58}" dt="2023-12-18T16:53:36.767" v="75" actId="1076"/>
          <ac:picMkLst>
            <pc:docMk/>
            <pc:sldMk cId="3053474002" sldId="277"/>
            <ac:picMk id="3" creationId="{10EB6705-CA60-7F62-C206-36CD1D0129D4}"/>
          </ac:picMkLst>
        </pc:picChg>
        <pc:picChg chg="add del">
          <ac:chgData name="Akansobe, Adeline" userId="S::aakansobe@clarku.edu::8b2dea03-b2fe-4e47-90c3-1e71781192db" providerId="AD" clId="Web-{D021A596-5DE4-CF3C-041B-D01D909BDD58}" dt="2023-12-18T16:53:32.345" v="74"/>
          <ac:picMkLst>
            <pc:docMk/>
            <pc:sldMk cId="3053474002" sldId="277"/>
            <ac:picMk id="5" creationId="{B0F80457-9E9C-4A44-9808-F5B204D3FFB5}"/>
          </ac:picMkLst>
        </pc:picChg>
      </pc:sldChg>
      <pc:sldChg chg="modSp add ord replId">
        <pc:chgData name="Akansobe, Adeline" userId="S::aakansobe@clarku.edu::8b2dea03-b2fe-4e47-90c3-1e71781192db" providerId="AD" clId="Web-{D021A596-5DE4-CF3C-041B-D01D909BDD58}" dt="2023-12-18T16:45:01.294" v="31" actId="20577"/>
        <pc:sldMkLst>
          <pc:docMk/>
          <pc:sldMk cId="1562523185" sldId="278"/>
        </pc:sldMkLst>
        <pc:spChg chg="mod">
          <ac:chgData name="Akansobe, Adeline" userId="S::aakansobe@clarku.edu::8b2dea03-b2fe-4e47-90c3-1e71781192db" providerId="AD" clId="Web-{D021A596-5DE4-CF3C-041B-D01D909BDD58}" dt="2023-12-18T16:45:01.294" v="31" actId="20577"/>
          <ac:spMkLst>
            <pc:docMk/>
            <pc:sldMk cId="1562523185" sldId="278"/>
            <ac:spMk id="2" creationId="{CEFBB6DB-7F88-528E-1BA0-AEF6F7416003}"/>
          </ac:spMkLst>
        </pc:spChg>
      </pc:sldChg>
      <pc:sldChg chg="modSp add ord replId">
        <pc:chgData name="Akansobe, Adeline" userId="S::aakansobe@clarku.edu::8b2dea03-b2fe-4e47-90c3-1e71781192db" providerId="AD" clId="Web-{D021A596-5DE4-CF3C-041B-D01D909BDD58}" dt="2023-12-18T16:46:00.749" v="36" actId="20577"/>
        <pc:sldMkLst>
          <pc:docMk/>
          <pc:sldMk cId="687337573" sldId="279"/>
        </pc:sldMkLst>
        <pc:spChg chg="mod">
          <ac:chgData name="Akansobe, Adeline" userId="S::aakansobe@clarku.edu::8b2dea03-b2fe-4e47-90c3-1e71781192db" providerId="AD" clId="Web-{D021A596-5DE4-CF3C-041B-D01D909BDD58}" dt="2023-12-18T16:46:00.749" v="36" actId="20577"/>
          <ac:spMkLst>
            <pc:docMk/>
            <pc:sldMk cId="687337573" sldId="279"/>
            <ac:spMk id="2" creationId="{1E7458DC-F2E5-2208-7A33-C174F16E3AC4}"/>
          </ac:spMkLst>
        </pc:spChg>
      </pc:sldChg>
      <pc:sldChg chg="addSp modSp">
        <pc:chgData name="Akansobe, Adeline" userId="S::aakansobe@clarku.edu::8b2dea03-b2fe-4e47-90c3-1e71781192db" providerId="AD" clId="Web-{D021A596-5DE4-CF3C-041B-D01D909BDD58}" dt="2023-12-18T17:53:19.904" v="115" actId="14100"/>
        <pc:sldMkLst>
          <pc:docMk/>
          <pc:sldMk cId="488148865" sldId="280"/>
        </pc:sldMkLst>
        <pc:picChg chg="add mod modCrop">
          <ac:chgData name="Akansobe, Adeline" userId="S::aakansobe@clarku.edu::8b2dea03-b2fe-4e47-90c3-1e71781192db" providerId="AD" clId="Web-{D021A596-5DE4-CF3C-041B-D01D909BDD58}" dt="2023-12-18T17:53:19.904" v="115" actId="14100"/>
          <ac:picMkLst>
            <pc:docMk/>
            <pc:sldMk cId="488148865" sldId="280"/>
            <ac:picMk id="3" creationId="{E389C9D1-0F33-82C5-E85A-1F76E8CCF610}"/>
          </ac:picMkLst>
        </pc:picChg>
        <pc:picChg chg="add mod modCrop">
          <ac:chgData name="Akansobe, Adeline" userId="S::aakansobe@clarku.edu::8b2dea03-b2fe-4e47-90c3-1e71781192db" providerId="AD" clId="Web-{D021A596-5DE4-CF3C-041B-D01D909BDD58}" dt="2023-12-18T17:53:05.435" v="113" actId="1076"/>
          <ac:picMkLst>
            <pc:docMk/>
            <pc:sldMk cId="488148865" sldId="280"/>
            <ac:picMk id="4" creationId="{32EA6C17-A8D5-FF77-1FD8-7356697B7ECE}"/>
          </ac:picMkLst>
        </pc:picChg>
      </pc:sldChg>
    </pc:docChg>
  </pc:docChgLst>
  <pc:docChgLst>
    <pc:chgData name="Ruan, Yu-Yun" userId="S::yruan@clarku.edu::0001fc11-9e80-4baf-9cbc-8df1ae69c88e" providerId="AD" clId="Web-{62F5F664-85A3-EFCE-EC74-34FBA8CC83F0}"/>
    <pc:docChg chg="modSld modMainMaster">
      <pc:chgData name="Ruan, Yu-Yun" userId="S::yruan@clarku.edu::0001fc11-9e80-4baf-9cbc-8df1ae69c88e" providerId="AD" clId="Web-{62F5F664-85A3-EFCE-EC74-34FBA8CC83F0}" dt="2023-12-19T20:24:31.466" v="1"/>
      <pc:docMkLst>
        <pc:docMk/>
      </pc:docMkLst>
      <pc:sldChg chg="addSp modSp">
        <pc:chgData name="Ruan, Yu-Yun" userId="S::yruan@clarku.edu::0001fc11-9e80-4baf-9cbc-8df1ae69c88e" providerId="AD" clId="Web-{62F5F664-85A3-EFCE-EC74-34FBA8CC83F0}" dt="2023-12-19T20:24:31.466" v="1"/>
        <pc:sldMkLst>
          <pc:docMk/>
          <pc:sldMk cId="109857222" sldId="256"/>
        </pc:sldMkLst>
        <pc:spChg chg="add mod">
          <ac:chgData name="Ruan, Yu-Yun" userId="S::yruan@clarku.edu::0001fc11-9e80-4baf-9cbc-8df1ae69c88e" providerId="AD" clId="Web-{62F5F664-85A3-EFCE-EC74-34FBA8CC83F0}" dt="2023-12-19T20:24:31.466" v="1"/>
          <ac:spMkLst>
            <pc:docMk/>
            <pc:sldMk cId="109857222" sldId="256"/>
            <ac:spMk id="4" creationId="{334CFB24-9CDA-32C1-C65A-6B6484A8650E}"/>
          </ac:spMkLst>
        </pc:spChg>
      </pc:sldChg>
      <pc:sldChg chg="addSp modSp">
        <pc:chgData name="Ruan, Yu-Yun" userId="S::yruan@clarku.edu::0001fc11-9e80-4baf-9cbc-8df1ae69c88e" providerId="AD" clId="Web-{62F5F664-85A3-EFCE-EC74-34FBA8CC83F0}" dt="2023-12-19T20:24:31.466" v="1"/>
        <pc:sldMkLst>
          <pc:docMk/>
          <pc:sldMk cId="3331454409" sldId="257"/>
        </pc:sldMkLst>
        <pc:spChg chg="add mod">
          <ac:chgData name="Ruan, Yu-Yun" userId="S::yruan@clarku.edu::0001fc11-9e80-4baf-9cbc-8df1ae69c88e" providerId="AD" clId="Web-{62F5F664-85A3-EFCE-EC74-34FBA8CC83F0}" dt="2023-12-19T20:24:31.466" v="1"/>
          <ac:spMkLst>
            <pc:docMk/>
            <pc:sldMk cId="3331454409" sldId="257"/>
            <ac:spMk id="4" creationId="{4DA9F230-539D-CB40-4133-C40EE4BA4E11}"/>
          </ac:spMkLst>
        </pc:spChg>
      </pc:sldChg>
      <pc:sldChg chg="addSp modSp">
        <pc:chgData name="Ruan, Yu-Yun" userId="S::yruan@clarku.edu::0001fc11-9e80-4baf-9cbc-8df1ae69c88e" providerId="AD" clId="Web-{62F5F664-85A3-EFCE-EC74-34FBA8CC83F0}" dt="2023-12-19T20:24:31.466" v="1"/>
        <pc:sldMkLst>
          <pc:docMk/>
          <pc:sldMk cId="1993978530" sldId="258"/>
        </pc:sldMkLst>
        <pc:spChg chg="add mod">
          <ac:chgData name="Ruan, Yu-Yun" userId="S::yruan@clarku.edu::0001fc11-9e80-4baf-9cbc-8df1ae69c88e" providerId="AD" clId="Web-{62F5F664-85A3-EFCE-EC74-34FBA8CC83F0}" dt="2023-12-19T20:24:31.466" v="1"/>
          <ac:spMkLst>
            <pc:docMk/>
            <pc:sldMk cId="1993978530" sldId="258"/>
            <ac:spMk id="7" creationId="{36EE586E-9B4B-AC36-0A83-55BC688B3408}"/>
          </ac:spMkLst>
        </pc:spChg>
      </pc:sldChg>
      <pc:sldChg chg="addSp modSp">
        <pc:chgData name="Ruan, Yu-Yun" userId="S::yruan@clarku.edu::0001fc11-9e80-4baf-9cbc-8df1ae69c88e" providerId="AD" clId="Web-{62F5F664-85A3-EFCE-EC74-34FBA8CC83F0}" dt="2023-12-19T20:24:31.466" v="1"/>
        <pc:sldMkLst>
          <pc:docMk/>
          <pc:sldMk cId="4294709457" sldId="259"/>
        </pc:sldMkLst>
        <pc:spChg chg="add mod">
          <ac:chgData name="Ruan, Yu-Yun" userId="S::yruan@clarku.edu::0001fc11-9e80-4baf-9cbc-8df1ae69c88e" providerId="AD" clId="Web-{62F5F664-85A3-EFCE-EC74-34FBA8CC83F0}" dt="2023-12-19T20:24:31.466" v="1"/>
          <ac:spMkLst>
            <pc:docMk/>
            <pc:sldMk cId="4294709457" sldId="259"/>
            <ac:spMk id="9" creationId="{D3925D67-53D6-61AE-7E6D-EE13500E94D6}"/>
          </ac:spMkLst>
        </pc:spChg>
      </pc:sldChg>
      <pc:sldChg chg="addSp modSp">
        <pc:chgData name="Ruan, Yu-Yun" userId="S::yruan@clarku.edu::0001fc11-9e80-4baf-9cbc-8df1ae69c88e" providerId="AD" clId="Web-{62F5F664-85A3-EFCE-EC74-34FBA8CC83F0}" dt="2023-12-19T20:24:31.466" v="1"/>
        <pc:sldMkLst>
          <pc:docMk/>
          <pc:sldMk cId="3207776027" sldId="260"/>
        </pc:sldMkLst>
        <pc:spChg chg="add mod">
          <ac:chgData name="Ruan, Yu-Yun" userId="S::yruan@clarku.edu::0001fc11-9e80-4baf-9cbc-8df1ae69c88e" providerId="AD" clId="Web-{62F5F664-85A3-EFCE-EC74-34FBA8CC83F0}" dt="2023-12-19T20:24:31.466" v="1"/>
          <ac:spMkLst>
            <pc:docMk/>
            <pc:sldMk cId="3207776027" sldId="260"/>
            <ac:spMk id="3" creationId="{DAE194CB-D863-E957-EBF2-D0DB7AB41F3D}"/>
          </ac:spMkLst>
        </pc:spChg>
      </pc:sldChg>
      <pc:sldChg chg="addSp modSp">
        <pc:chgData name="Ruan, Yu-Yun" userId="S::yruan@clarku.edu::0001fc11-9e80-4baf-9cbc-8df1ae69c88e" providerId="AD" clId="Web-{62F5F664-85A3-EFCE-EC74-34FBA8CC83F0}" dt="2023-12-19T20:24:31.466" v="1"/>
        <pc:sldMkLst>
          <pc:docMk/>
          <pc:sldMk cId="3994100233" sldId="266"/>
        </pc:sldMkLst>
        <pc:spChg chg="add mod">
          <ac:chgData name="Ruan, Yu-Yun" userId="S::yruan@clarku.edu::0001fc11-9e80-4baf-9cbc-8df1ae69c88e" providerId="AD" clId="Web-{62F5F664-85A3-EFCE-EC74-34FBA8CC83F0}" dt="2023-12-19T20:24:31.466" v="1"/>
          <ac:spMkLst>
            <pc:docMk/>
            <pc:sldMk cId="3994100233" sldId="266"/>
            <ac:spMk id="2" creationId="{37384A14-4C63-F9E9-B356-E3263BE090D0}"/>
          </ac:spMkLst>
        </pc:spChg>
      </pc:sldChg>
      <pc:sldChg chg="addSp modSp">
        <pc:chgData name="Ruan, Yu-Yun" userId="S::yruan@clarku.edu::0001fc11-9e80-4baf-9cbc-8df1ae69c88e" providerId="AD" clId="Web-{62F5F664-85A3-EFCE-EC74-34FBA8CC83F0}" dt="2023-12-19T20:24:31.466" v="1"/>
        <pc:sldMkLst>
          <pc:docMk/>
          <pc:sldMk cId="1842402342" sldId="267"/>
        </pc:sldMkLst>
        <pc:spChg chg="add mod">
          <ac:chgData name="Ruan, Yu-Yun" userId="S::yruan@clarku.edu::0001fc11-9e80-4baf-9cbc-8df1ae69c88e" providerId="AD" clId="Web-{62F5F664-85A3-EFCE-EC74-34FBA8CC83F0}" dt="2023-12-19T20:24:31.466" v="1"/>
          <ac:spMkLst>
            <pc:docMk/>
            <pc:sldMk cId="1842402342" sldId="267"/>
            <ac:spMk id="6" creationId="{E5B935C5-6903-7B66-6545-F52457E8CB7A}"/>
          </ac:spMkLst>
        </pc:spChg>
      </pc:sldChg>
      <pc:sldChg chg="addSp modSp">
        <pc:chgData name="Ruan, Yu-Yun" userId="S::yruan@clarku.edu::0001fc11-9e80-4baf-9cbc-8df1ae69c88e" providerId="AD" clId="Web-{62F5F664-85A3-EFCE-EC74-34FBA8CC83F0}" dt="2023-12-19T20:24:31.466" v="1"/>
        <pc:sldMkLst>
          <pc:docMk/>
          <pc:sldMk cId="2422087789" sldId="268"/>
        </pc:sldMkLst>
        <pc:spChg chg="add mod">
          <ac:chgData name="Ruan, Yu-Yun" userId="S::yruan@clarku.edu::0001fc11-9e80-4baf-9cbc-8df1ae69c88e" providerId="AD" clId="Web-{62F5F664-85A3-EFCE-EC74-34FBA8CC83F0}" dt="2023-12-19T20:24:31.466" v="1"/>
          <ac:spMkLst>
            <pc:docMk/>
            <pc:sldMk cId="2422087789" sldId="268"/>
            <ac:spMk id="4" creationId="{E798530F-CDD3-0C24-AB8C-297702E8A0CB}"/>
          </ac:spMkLst>
        </pc:spChg>
      </pc:sldChg>
      <pc:sldChg chg="addSp modSp">
        <pc:chgData name="Ruan, Yu-Yun" userId="S::yruan@clarku.edu::0001fc11-9e80-4baf-9cbc-8df1ae69c88e" providerId="AD" clId="Web-{62F5F664-85A3-EFCE-EC74-34FBA8CC83F0}" dt="2023-12-19T20:24:31.466" v="1"/>
        <pc:sldMkLst>
          <pc:docMk/>
          <pc:sldMk cId="3862610094" sldId="269"/>
        </pc:sldMkLst>
        <pc:spChg chg="add mod">
          <ac:chgData name="Ruan, Yu-Yun" userId="S::yruan@clarku.edu::0001fc11-9e80-4baf-9cbc-8df1ae69c88e" providerId="AD" clId="Web-{62F5F664-85A3-EFCE-EC74-34FBA8CC83F0}" dt="2023-12-19T20:24:31.466" v="1"/>
          <ac:spMkLst>
            <pc:docMk/>
            <pc:sldMk cId="3862610094" sldId="269"/>
            <ac:spMk id="4" creationId="{9F760253-8AF8-B62D-ED1B-C3AA8814FBBC}"/>
          </ac:spMkLst>
        </pc:spChg>
      </pc:sldChg>
      <pc:sldChg chg="addSp modSp">
        <pc:chgData name="Ruan, Yu-Yun" userId="S::yruan@clarku.edu::0001fc11-9e80-4baf-9cbc-8df1ae69c88e" providerId="AD" clId="Web-{62F5F664-85A3-EFCE-EC74-34FBA8CC83F0}" dt="2023-12-19T20:24:31.466" v="1"/>
        <pc:sldMkLst>
          <pc:docMk/>
          <pc:sldMk cId="3134709872" sldId="270"/>
        </pc:sldMkLst>
        <pc:spChg chg="add mod">
          <ac:chgData name="Ruan, Yu-Yun" userId="S::yruan@clarku.edu::0001fc11-9e80-4baf-9cbc-8df1ae69c88e" providerId="AD" clId="Web-{62F5F664-85A3-EFCE-EC74-34FBA8CC83F0}" dt="2023-12-19T20:24:31.466" v="1"/>
          <ac:spMkLst>
            <pc:docMk/>
            <pc:sldMk cId="3134709872" sldId="270"/>
            <ac:spMk id="5" creationId="{1E936E37-5A85-A880-D79A-CA46A30D9F55}"/>
          </ac:spMkLst>
        </pc:spChg>
      </pc:sldChg>
      <pc:sldChg chg="addSp modSp">
        <pc:chgData name="Ruan, Yu-Yun" userId="S::yruan@clarku.edu::0001fc11-9e80-4baf-9cbc-8df1ae69c88e" providerId="AD" clId="Web-{62F5F664-85A3-EFCE-EC74-34FBA8CC83F0}" dt="2023-12-19T20:24:31.466" v="1"/>
        <pc:sldMkLst>
          <pc:docMk/>
          <pc:sldMk cId="3136187943" sldId="271"/>
        </pc:sldMkLst>
        <pc:spChg chg="add mod">
          <ac:chgData name="Ruan, Yu-Yun" userId="S::yruan@clarku.edu::0001fc11-9e80-4baf-9cbc-8df1ae69c88e" providerId="AD" clId="Web-{62F5F664-85A3-EFCE-EC74-34FBA8CC83F0}" dt="2023-12-19T20:24:31.466" v="1"/>
          <ac:spMkLst>
            <pc:docMk/>
            <pc:sldMk cId="3136187943" sldId="271"/>
            <ac:spMk id="3" creationId="{AD93A056-EFEA-A324-FE3F-0D21313AADF2}"/>
          </ac:spMkLst>
        </pc:spChg>
      </pc:sldChg>
      <pc:sldChg chg="addSp modSp">
        <pc:chgData name="Ruan, Yu-Yun" userId="S::yruan@clarku.edu::0001fc11-9e80-4baf-9cbc-8df1ae69c88e" providerId="AD" clId="Web-{62F5F664-85A3-EFCE-EC74-34FBA8CC83F0}" dt="2023-12-19T20:24:31.466" v="1"/>
        <pc:sldMkLst>
          <pc:docMk/>
          <pc:sldMk cId="9975236" sldId="272"/>
        </pc:sldMkLst>
        <pc:spChg chg="add mod">
          <ac:chgData name="Ruan, Yu-Yun" userId="S::yruan@clarku.edu::0001fc11-9e80-4baf-9cbc-8df1ae69c88e" providerId="AD" clId="Web-{62F5F664-85A3-EFCE-EC74-34FBA8CC83F0}" dt="2023-12-19T20:24:31.466" v="1"/>
          <ac:spMkLst>
            <pc:docMk/>
            <pc:sldMk cId="9975236" sldId="272"/>
            <ac:spMk id="4" creationId="{9F458F1D-3213-9072-9418-1C0CB47535E7}"/>
          </ac:spMkLst>
        </pc:spChg>
      </pc:sldChg>
      <pc:sldChg chg="addSp modSp">
        <pc:chgData name="Ruan, Yu-Yun" userId="S::yruan@clarku.edu::0001fc11-9e80-4baf-9cbc-8df1ae69c88e" providerId="AD" clId="Web-{62F5F664-85A3-EFCE-EC74-34FBA8CC83F0}" dt="2023-12-19T20:24:31.466" v="1"/>
        <pc:sldMkLst>
          <pc:docMk/>
          <pc:sldMk cId="778948045" sldId="273"/>
        </pc:sldMkLst>
        <pc:spChg chg="add mod">
          <ac:chgData name="Ruan, Yu-Yun" userId="S::yruan@clarku.edu::0001fc11-9e80-4baf-9cbc-8df1ae69c88e" providerId="AD" clId="Web-{62F5F664-85A3-EFCE-EC74-34FBA8CC83F0}" dt="2023-12-19T20:24:31.466" v="1"/>
          <ac:spMkLst>
            <pc:docMk/>
            <pc:sldMk cId="778948045" sldId="273"/>
            <ac:spMk id="9" creationId="{65D41658-6116-7352-B389-E68FC2261E6F}"/>
          </ac:spMkLst>
        </pc:spChg>
      </pc:sldChg>
      <pc:sldChg chg="addSp modSp">
        <pc:chgData name="Ruan, Yu-Yun" userId="S::yruan@clarku.edu::0001fc11-9e80-4baf-9cbc-8df1ae69c88e" providerId="AD" clId="Web-{62F5F664-85A3-EFCE-EC74-34FBA8CC83F0}" dt="2023-12-19T20:24:31.466" v="1"/>
        <pc:sldMkLst>
          <pc:docMk/>
          <pc:sldMk cId="1747224775" sldId="274"/>
        </pc:sldMkLst>
        <pc:spChg chg="add mod">
          <ac:chgData name="Ruan, Yu-Yun" userId="S::yruan@clarku.edu::0001fc11-9e80-4baf-9cbc-8df1ae69c88e" providerId="AD" clId="Web-{62F5F664-85A3-EFCE-EC74-34FBA8CC83F0}" dt="2023-12-19T20:24:31.466" v="1"/>
          <ac:spMkLst>
            <pc:docMk/>
            <pc:sldMk cId="1747224775" sldId="274"/>
            <ac:spMk id="4" creationId="{43FBE024-5753-E93F-C1EC-94649725783B}"/>
          </ac:spMkLst>
        </pc:spChg>
      </pc:sldChg>
      <pc:sldChg chg="addSp modSp">
        <pc:chgData name="Ruan, Yu-Yun" userId="S::yruan@clarku.edu::0001fc11-9e80-4baf-9cbc-8df1ae69c88e" providerId="AD" clId="Web-{62F5F664-85A3-EFCE-EC74-34FBA8CC83F0}" dt="2023-12-19T20:24:31.466" v="1"/>
        <pc:sldMkLst>
          <pc:docMk/>
          <pc:sldMk cId="2956462411" sldId="275"/>
        </pc:sldMkLst>
        <pc:spChg chg="add mod">
          <ac:chgData name="Ruan, Yu-Yun" userId="S::yruan@clarku.edu::0001fc11-9e80-4baf-9cbc-8df1ae69c88e" providerId="AD" clId="Web-{62F5F664-85A3-EFCE-EC74-34FBA8CC83F0}" dt="2023-12-19T20:24:31.466" v="1"/>
          <ac:spMkLst>
            <pc:docMk/>
            <pc:sldMk cId="2956462411" sldId="275"/>
            <ac:spMk id="9" creationId="{948B81D8-7917-0D6B-E80B-22059C2A6D53}"/>
          </ac:spMkLst>
        </pc:spChg>
      </pc:sldChg>
      <pc:sldChg chg="addSp modSp">
        <pc:chgData name="Ruan, Yu-Yun" userId="S::yruan@clarku.edu::0001fc11-9e80-4baf-9cbc-8df1ae69c88e" providerId="AD" clId="Web-{62F5F664-85A3-EFCE-EC74-34FBA8CC83F0}" dt="2023-12-19T20:24:31.466" v="1"/>
        <pc:sldMkLst>
          <pc:docMk/>
          <pc:sldMk cId="3372719784" sldId="276"/>
        </pc:sldMkLst>
        <pc:spChg chg="add mod">
          <ac:chgData name="Ruan, Yu-Yun" userId="S::yruan@clarku.edu::0001fc11-9e80-4baf-9cbc-8df1ae69c88e" providerId="AD" clId="Web-{62F5F664-85A3-EFCE-EC74-34FBA8CC83F0}" dt="2023-12-19T20:24:31.466" v="1"/>
          <ac:spMkLst>
            <pc:docMk/>
            <pc:sldMk cId="3372719784" sldId="276"/>
            <ac:spMk id="6" creationId="{C09B9B29-1455-FED3-2AD1-FA62CB582BE2}"/>
          </ac:spMkLst>
        </pc:spChg>
      </pc:sldChg>
      <pc:sldChg chg="addSp modSp">
        <pc:chgData name="Ruan, Yu-Yun" userId="S::yruan@clarku.edu::0001fc11-9e80-4baf-9cbc-8df1ae69c88e" providerId="AD" clId="Web-{62F5F664-85A3-EFCE-EC74-34FBA8CC83F0}" dt="2023-12-19T20:24:31.466" v="1"/>
        <pc:sldMkLst>
          <pc:docMk/>
          <pc:sldMk cId="3053474002" sldId="277"/>
        </pc:sldMkLst>
        <pc:spChg chg="add mod">
          <ac:chgData name="Ruan, Yu-Yun" userId="S::yruan@clarku.edu::0001fc11-9e80-4baf-9cbc-8df1ae69c88e" providerId="AD" clId="Web-{62F5F664-85A3-EFCE-EC74-34FBA8CC83F0}" dt="2023-12-19T20:24:31.466" v="1"/>
          <ac:spMkLst>
            <pc:docMk/>
            <pc:sldMk cId="3053474002" sldId="277"/>
            <ac:spMk id="4" creationId="{E1CC6F4D-3C78-8A29-80B6-11DC5723560E}"/>
          </ac:spMkLst>
        </pc:spChg>
      </pc:sldChg>
      <pc:sldChg chg="addSp modSp">
        <pc:chgData name="Ruan, Yu-Yun" userId="S::yruan@clarku.edu::0001fc11-9e80-4baf-9cbc-8df1ae69c88e" providerId="AD" clId="Web-{62F5F664-85A3-EFCE-EC74-34FBA8CC83F0}" dt="2023-12-19T20:24:31.466" v="1"/>
        <pc:sldMkLst>
          <pc:docMk/>
          <pc:sldMk cId="687337573" sldId="279"/>
        </pc:sldMkLst>
        <pc:spChg chg="add mod">
          <ac:chgData name="Ruan, Yu-Yun" userId="S::yruan@clarku.edu::0001fc11-9e80-4baf-9cbc-8df1ae69c88e" providerId="AD" clId="Web-{62F5F664-85A3-EFCE-EC74-34FBA8CC83F0}" dt="2023-12-19T20:24:31.466" v="1"/>
          <ac:spMkLst>
            <pc:docMk/>
            <pc:sldMk cId="687337573" sldId="279"/>
            <ac:spMk id="4" creationId="{A1D9D837-D7C5-9AFF-08A0-52F17CFF0B2E}"/>
          </ac:spMkLst>
        </pc:spChg>
      </pc:sldChg>
      <pc:sldChg chg="addSp modSp">
        <pc:chgData name="Ruan, Yu-Yun" userId="S::yruan@clarku.edu::0001fc11-9e80-4baf-9cbc-8df1ae69c88e" providerId="AD" clId="Web-{62F5F664-85A3-EFCE-EC74-34FBA8CC83F0}" dt="2023-12-19T20:24:31.466" v="1"/>
        <pc:sldMkLst>
          <pc:docMk/>
          <pc:sldMk cId="488148865" sldId="280"/>
        </pc:sldMkLst>
        <pc:spChg chg="add mod">
          <ac:chgData name="Ruan, Yu-Yun" userId="S::yruan@clarku.edu::0001fc11-9e80-4baf-9cbc-8df1ae69c88e" providerId="AD" clId="Web-{62F5F664-85A3-EFCE-EC74-34FBA8CC83F0}" dt="2023-12-19T20:24:31.466" v="1"/>
          <ac:spMkLst>
            <pc:docMk/>
            <pc:sldMk cId="488148865" sldId="280"/>
            <ac:spMk id="6" creationId="{5808C61E-CB48-6D85-72DC-F20AFCF77F79}"/>
          </ac:spMkLst>
        </pc:spChg>
      </pc:sldChg>
      <pc:sldChg chg="addSp modSp">
        <pc:chgData name="Ruan, Yu-Yun" userId="S::yruan@clarku.edu::0001fc11-9e80-4baf-9cbc-8df1ae69c88e" providerId="AD" clId="Web-{62F5F664-85A3-EFCE-EC74-34FBA8CC83F0}" dt="2023-12-19T20:24:31.466" v="1"/>
        <pc:sldMkLst>
          <pc:docMk/>
          <pc:sldMk cId="219408228" sldId="282"/>
        </pc:sldMkLst>
        <pc:spChg chg="add mod">
          <ac:chgData name="Ruan, Yu-Yun" userId="S::yruan@clarku.edu::0001fc11-9e80-4baf-9cbc-8df1ae69c88e" providerId="AD" clId="Web-{62F5F664-85A3-EFCE-EC74-34FBA8CC83F0}" dt="2023-12-19T20:24:31.466" v="1"/>
          <ac:spMkLst>
            <pc:docMk/>
            <pc:sldMk cId="219408228" sldId="282"/>
            <ac:spMk id="4" creationId="{7C6B359F-E1A1-B259-6A15-E23466CB808A}"/>
          </ac:spMkLst>
        </pc:spChg>
      </pc:sldChg>
      <pc:sldChg chg="addSp modSp">
        <pc:chgData name="Ruan, Yu-Yun" userId="S::yruan@clarku.edu::0001fc11-9e80-4baf-9cbc-8df1ae69c88e" providerId="AD" clId="Web-{62F5F664-85A3-EFCE-EC74-34FBA8CC83F0}" dt="2023-12-19T20:24:31.466" v="1"/>
        <pc:sldMkLst>
          <pc:docMk/>
          <pc:sldMk cId="138756300" sldId="283"/>
        </pc:sldMkLst>
        <pc:spChg chg="add mod">
          <ac:chgData name="Ruan, Yu-Yun" userId="S::yruan@clarku.edu::0001fc11-9e80-4baf-9cbc-8df1ae69c88e" providerId="AD" clId="Web-{62F5F664-85A3-EFCE-EC74-34FBA8CC83F0}" dt="2023-12-19T20:24:31.466" v="1"/>
          <ac:spMkLst>
            <pc:docMk/>
            <pc:sldMk cId="138756300" sldId="283"/>
            <ac:spMk id="4" creationId="{3C98D91C-9601-0A03-2FD5-45A6F8FC0E50}"/>
          </ac:spMkLst>
        </pc:spChg>
      </pc:sldChg>
      <pc:sldChg chg="addSp modSp">
        <pc:chgData name="Ruan, Yu-Yun" userId="S::yruan@clarku.edu::0001fc11-9e80-4baf-9cbc-8df1ae69c88e" providerId="AD" clId="Web-{62F5F664-85A3-EFCE-EC74-34FBA8CC83F0}" dt="2023-12-19T20:24:23.996" v="0"/>
        <pc:sldMkLst>
          <pc:docMk/>
          <pc:sldMk cId="3140132423" sldId="284"/>
        </pc:sldMkLst>
        <pc:spChg chg="add mod">
          <ac:chgData name="Ruan, Yu-Yun" userId="S::yruan@clarku.edu::0001fc11-9e80-4baf-9cbc-8df1ae69c88e" providerId="AD" clId="Web-{62F5F664-85A3-EFCE-EC74-34FBA8CC83F0}" dt="2023-12-19T20:24:23.996" v="0"/>
          <ac:spMkLst>
            <pc:docMk/>
            <pc:sldMk cId="3140132423" sldId="284"/>
            <ac:spMk id="4" creationId="{6218BEEA-D9A1-6274-137C-D894C06E649B}"/>
          </ac:spMkLst>
        </pc:spChg>
      </pc:sldChg>
      <pc:sldChg chg="addSp modSp">
        <pc:chgData name="Ruan, Yu-Yun" userId="S::yruan@clarku.edu::0001fc11-9e80-4baf-9cbc-8df1ae69c88e" providerId="AD" clId="Web-{62F5F664-85A3-EFCE-EC74-34FBA8CC83F0}" dt="2023-12-19T20:24:31.466" v="1"/>
        <pc:sldMkLst>
          <pc:docMk/>
          <pc:sldMk cId="335215758" sldId="285"/>
        </pc:sldMkLst>
        <pc:spChg chg="add mod">
          <ac:chgData name="Ruan, Yu-Yun" userId="S::yruan@clarku.edu::0001fc11-9e80-4baf-9cbc-8df1ae69c88e" providerId="AD" clId="Web-{62F5F664-85A3-EFCE-EC74-34FBA8CC83F0}" dt="2023-12-19T20:24:31.466" v="1"/>
          <ac:spMkLst>
            <pc:docMk/>
            <pc:sldMk cId="335215758" sldId="285"/>
            <ac:spMk id="3" creationId="{E7CF7FA5-1F58-5289-130A-049BC1EAD10A}"/>
          </ac:spMkLst>
        </pc:spChg>
      </pc:sldChg>
      <pc:sldChg chg="addSp modSp">
        <pc:chgData name="Ruan, Yu-Yun" userId="S::yruan@clarku.edu::0001fc11-9e80-4baf-9cbc-8df1ae69c88e" providerId="AD" clId="Web-{62F5F664-85A3-EFCE-EC74-34FBA8CC83F0}" dt="2023-12-19T20:24:31.466" v="1"/>
        <pc:sldMkLst>
          <pc:docMk/>
          <pc:sldMk cId="490484209" sldId="286"/>
        </pc:sldMkLst>
        <pc:spChg chg="add mod">
          <ac:chgData name="Ruan, Yu-Yun" userId="S::yruan@clarku.edu::0001fc11-9e80-4baf-9cbc-8df1ae69c88e" providerId="AD" clId="Web-{62F5F664-85A3-EFCE-EC74-34FBA8CC83F0}" dt="2023-12-19T20:24:31.466" v="1"/>
          <ac:spMkLst>
            <pc:docMk/>
            <pc:sldMk cId="490484209" sldId="286"/>
            <ac:spMk id="8" creationId="{B33CFB70-A48C-BC49-7FE9-73BBBE000335}"/>
          </ac:spMkLst>
        </pc:spChg>
      </pc:sldChg>
      <pc:sldChg chg="addSp modSp">
        <pc:chgData name="Ruan, Yu-Yun" userId="S::yruan@clarku.edu::0001fc11-9e80-4baf-9cbc-8df1ae69c88e" providerId="AD" clId="Web-{62F5F664-85A3-EFCE-EC74-34FBA8CC83F0}" dt="2023-12-19T20:24:31.466" v="1"/>
        <pc:sldMkLst>
          <pc:docMk/>
          <pc:sldMk cId="2625055651" sldId="287"/>
        </pc:sldMkLst>
        <pc:spChg chg="add mod">
          <ac:chgData name="Ruan, Yu-Yun" userId="S::yruan@clarku.edu::0001fc11-9e80-4baf-9cbc-8df1ae69c88e" providerId="AD" clId="Web-{62F5F664-85A3-EFCE-EC74-34FBA8CC83F0}" dt="2023-12-19T20:24:31.466" v="1"/>
          <ac:spMkLst>
            <pc:docMk/>
            <pc:sldMk cId="2625055651" sldId="287"/>
            <ac:spMk id="4" creationId="{D63F2D8F-514D-953C-F2B1-ADBA3698C029}"/>
          </ac:spMkLst>
        </pc:spChg>
      </pc:sldChg>
      <pc:sldChg chg="addSp modSp">
        <pc:chgData name="Ruan, Yu-Yun" userId="S::yruan@clarku.edu::0001fc11-9e80-4baf-9cbc-8df1ae69c88e" providerId="AD" clId="Web-{62F5F664-85A3-EFCE-EC74-34FBA8CC83F0}" dt="2023-12-19T20:24:31.466" v="1"/>
        <pc:sldMkLst>
          <pc:docMk/>
          <pc:sldMk cId="3599439316" sldId="2338"/>
        </pc:sldMkLst>
        <pc:spChg chg="add mod">
          <ac:chgData name="Ruan, Yu-Yun" userId="S::yruan@clarku.edu::0001fc11-9e80-4baf-9cbc-8df1ae69c88e" providerId="AD" clId="Web-{62F5F664-85A3-EFCE-EC74-34FBA8CC83F0}" dt="2023-12-19T20:24:31.466" v="1"/>
          <ac:spMkLst>
            <pc:docMk/>
            <pc:sldMk cId="3599439316" sldId="2338"/>
            <ac:spMk id="3" creationId="{D8CEE361-0848-7BD5-6F90-C2E3D54C2246}"/>
          </ac:spMkLst>
        </pc:spChg>
      </pc:sldChg>
      <pc:sldChg chg="addSp modSp">
        <pc:chgData name="Ruan, Yu-Yun" userId="S::yruan@clarku.edu::0001fc11-9e80-4baf-9cbc-8df1ae69c88e" providerId="AD" clId="Web-{62F5F664-85A3-EFCE-EC74-34FBA8CC83F0}" dt="2023-12-19T20:24:31.466" v="1"/>
        <pc:sldMkLst>
          <pc:docMk/>
          <pc:sldMk cId="417314127" sldId="2340"/>
        </pc:sldMkLst>
        <pc:spChg chg="add mod">
          <ac:chgData name="Ruan, Yu-Yun" userId="S::yruan@clarku.edu::0001fc11-9e80-4baf-9cbc-8df1ae69c88e" providerId="AD" clId="Web-{62F5F664-85A3-EFCE-EC74-34FBA8CC83F0}" dt="2023-12-19T20:24:31.466" v="1"/>
          <ac:spMkLst>
            <pc:docMk/>
            <pc:sldMk cId="417314127" sldId="2340"/>
            <ac:spMk id="3" creationId="{47053744-0566-06A2-0C4D-EAE6A2A7FBEE}"/>
          </ac:spMkLst>
        </pc:spChg>
      </pc:sldChg>
      <pc:sldMasterChg chg="mod modSldLayout">
        <pc:chgData name="Ruan, Yu-Yun" userId="S::yruan@clarku.edu::0001fc11-9e80-4baf-9cbc-8df1ae69c88e" providerId="AD" clId="Web-{62F5F664-85A3-EFCE-EC74-34FBA8CC83F0}" dt="2023-12-19T20:24:31.466" v="1"/>
        <pc:sldMasterMkLst>
          <pc:docMk/>
          <pc:sldMasterMk cId="2460954070" sldId="2147483660"/>
        </pc:sldMasterMkLst>
        <pc:sldLayoutChg chg="mod">
          <pc:chgData name="Ruan, Yu-Yun" userId="S::yruan@clarku.edu::0001fc11-9e80-4baf-9cbc-8df1ae69c88e" providerId="AD" clId="Web-{62F5F664-85A3-EFCE-EC74-34FBA8CC83F0}" dt="2023-12-19T20:24:31.466" v="1"/>
          <pc:sldLayoutMkLst>
            <pc:docMk/>
            <pc:sldMasterMk cId="2460954070" sldId="2147483660"/>
            <pc:sldLayoutMk cId="2385387890" sldId="2147483661"/>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949138452" sldId="2147483662"/>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2591524520" sldId="2147483663"/>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1203092039" sldId="2147483664"/>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3733172339" sldId="2147483665"/>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3210312558" sldId="2147483666"/>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3146388984" sldId="2147483667"/>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3171841454" sldId="2147483668"/>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1718958274" sldId="2147483669"/>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2202905451" sldId="2147483670"/>
          </pc:sldLayoutMkLst>
        </pc:sldLayoutChg>
        <pc:sldLayoutChg chg="mod">
          <pc:chgData name="Ruan, Yu-Yun" userId="S::yruan@clarku.edu::0001fc11-9e80-4baf-9cbc-8df1ae69c88e" providerId="AD" clId="Web-{62F5F664-85A3-EFCE-EC74-34FBA8CC83F0}" dt="2023-12-19T20:24:31.466" v="1"/>
          <pc:sldLayoutMkLst>
            <pc:docMk/>
            <pc:sldMasterMk cId="2460954070" sldId="2147483660"/>
            <pc:sldLayoutMk cId="3479445657" sldId="2147483671"/>
          </pc:sldLayoutMkLst>
        </pc:sldLayoutChg>
      </pc:sldMasterChg>
    </pc:docChg>
  </pc:docChgLst>
  <pc:docChgLst>
    <pc:chgData name="Bharadwaj, Esha" userId="S::ebharadwaj@clarku.edu::ef01bdeb-36b1-44a4-9ad5-66466b623a30" providerId="AD" clId="Web-{5526B255-002E-0807-0065-2F020ADA792A}"/>
    <pc:docChg chg="modSld">
      <pc:chgData name="Bharadwaj, Esha" userId="S::ebharadwaj@clarku.edu::ef01bdeb-36b1-44a4-9ad5-66466b623a30" providerId="AD" clId="Web-{5526B255-002E-0807-0065-2F020ADA792A}" dt="2023-12-19T01:16:10.284" v="28" actId="1076"/>
      <pc:docMkLst>
        <pc:docMk/>
      </pc:docMkLst>
      <pc:sldChg chg="addSp modSp">
        <pc:chgData name="Bharadwaj, Esha" userId="S::ebharadwaj@clarku.edu::ef01bdeb-36b1-44a4-9ad5-66466b623a30" providerId="AD" clId="Web-{5526B255-002E-0807-0065-2F020ADA792A}" dt="2023-12-19T01:16:10.284" v="28" actId="1076"/>
        <pc:sldMkLst>
          <pc:docMk/>
          <pc:sldMk cId="2965441874" sldId="265"/>
        </pc:sldMkLst>
        <pc:spChg chg="mod">
          <ac:chgData name="Bharadwaj, Esha" userId="S::ebharadwaj@clarku.edu::ef01bdeb-36b1-44a4-9ad5-66466b623a30" providerId="AD" clId="Web-{5526B255-002E-0807-0065-2F020ADA792A}" dt="2023-12-19T01:14:41.014" v="27" actId="14100"/>
          <ac:spMkLst>
            <pc:docMk/>
            <pc:sldMk cId="2965441874" sldId="265"/>
            <ac:spMk id="3" creationId="{194383F7-3801-32C6-AABD-AFC3D7D7B583}"/>
          </ac:spMkLst>
        </pc:spChg>
        <pc:spChg chg="add mod">
          <ac:chgData name="Bharadwaj, Esha" userId="S::ebharadwaj@clarku.edu::ef01bdeb-36b1-44a4-9ad5-66466b623a30" providerId="AD" clId="Web-{5526B255-002E-0807-0065-2F020ADA792A}" dt="2023-12-19T01:16:10.284" v="28" actId="1076"/>
          <ac:spMkLst>
            <pc:docMk/>
            <pc:sldMk cId="2965441874" sldId="265"/>
            <ac:spMk id="6" creationId="{E58AF8FE-E698-FB00-82A4-F0E7198AD745}"/>
          </ac:spMkLst>
        </pc:spChg>
        <pc:spChg chg="add mod">
          <ac:chgData name="Bharadwaj, Esha" userId="S::ebharadwaj@clarku.edu::ef01bdeb-36b1-44a4-9ad5-66466b623a30" providerId="AD" clId="Web-{5526B255-002E-0807-0065-2F020ADA792A}" dt="2023-12-19T01:13:32.478" v="26" actId="1076"/>
          <ac:spMkLst>
            <pc:docMk/>
            <pc:sldMk cId="2965441874" sldId="265"/>
            <ac:spMk id="7" creationId="{84CEF5D6-52CF-14FE-8313-1F0E5C77DF4A}"/>
          </ac:spMkLst>
        </pc:spChg>
        <pc:picChg chg="add mod">
          <ac:chgData name="Bharadwaj, Esha" userId="S::ebharadwaj@clarku.edu::ef01bdeb-36b1-44a4-9ad5-66466b623a30" providerId="AD" clId="Web-{5526B255-002E-0807-0065-2F020ADA792A}" dt="2023-12-19T01:12:59.461" v="13" actId="1076"/>
          <ac:picMkLst>
            <pc:docMk/>
            <pc:sldMk cId="2965441874" sldId="265"/>
            <ac:picMk id="2" creationId="{90E55A97-5E8B-9E63-91D0-8B088D627CA0}"/>
          </ac:picMkLst>
        </pc:picChg>
        <pc:picChg chg="add mod">
          <ac:chgData name="Bharadwaj, Esha" userId="S::ebharadwaj@clarku.edu::ef01bdeb-36b1-44a4-9ad5-66466b623a30" providerId="AD" clId="Web-{5526B255-002E-0807-0065-2F020ADA792A}" dt="2023-12-19T01:13:01.211" v="14" actId="1076"/>
          <ac:picMkLst>
            <pc:docMk/>
            <pc:sldMk cId="2965441874" sldId="265"/>
            <ac:picMk id="4" creationId="{2DAE3330-0F34-DAC3-2F99-445E123C1D22}"/>
          </ac:picMkLst>
        </pc:picChg>
      </pc:sldChg>
    </pc:docChg>
  </pc:docChgLst>
  <pc:docChgLst>
    <pc:chgData name="Ruan, Yu-Yun" userId="S::yruan@clarku.edu::0001fc11-9e80-4baf-9cbc-8df1ae69c88e" providerId="AD" clId="Web-{D93109B5-3528-4921-72BD-3AC897AF8C66}"/>
    <pc:docChg chg="addSld modSld addSection delSection modSection">
      <pc:chgData name="Ruan, Yu-Yun" userId="S::yruan@clarku.edu::0001fc11-9e80-4baf-9cbc-8df1ae69c88e" providerId="AD" clId="Web-{D93109B5-3528-4921-72BD-3AC897AF8C66}" dt="2023-12-17T17:02:29.154" v="159" actId="20577"/>
      <pc:docMkLst>
        <pc:docMk/>
      </pc:docMkLst>
      <pc:sldChg chg="modSp">
        <pc:chgData name="Ruan, Yu-Yun" userId="S::yruan@clarku.edu::0001fc11-9e80-4baf-9cbc-8df1ae69c88e" providerId="AD" clId="Web-{D93109B5-3528-4921-72BD-3AC897AF8C66}" dt="2023-12-17T17:01:43.996" v="158" actId="14100"/>
        <pc:sldMkLst>
          <pc:docMk/>
          <pc:sldMk cId="109857222" sldId="256"/>
        </pc:sldMkLst>
        <pc:spChg chg="mod">
          <ac:chgData name="Ruan, Yu-Yun" userId="S::yruan@clarku.edu::0001fc11-9e80-4baf-9cbc-8df1ae69c88e" providerId="AD" clId="Web-{D93109B5-3528-4921-72BD-3AC897AF8C66}" dt="2023-12-17T16:47:25.095" v="23" actId="20577"/>
          <ac:spMkLst>
            <pc:docMk/>
            <pc:sldMk cId="109857222" sldId="256"/>
            <ac:spMk id="2" creationId="{00000000-0000-0000-0000-000000000000}"/>
          </ac:spMkLst>
        </pc:spChg>
        <pc:spChg chg="mod">
          <ac:chgData name="Ruan, Yu-Yun" userId="S::yruan@clarku.edu::0001fc11-9e80-4baf-9cbc-8df1ae69c88e" providerId="AD" clId="Web-{D93109B5-3528-4921-72BD-3AC897AF8C66}" dt="2023-12-17T17:01:43.996" v="158" actId="14100"/>
          <ac:spMkLst>
            <pc:docMk/>
            <pc:sldMk cId="109857222" sldId="256"/>
            <ac:spMk id="3" creationId="{00000000-0000-0000-0000-000000000000}"/>
          </ac:spMkLst>
        </pc:spChg>
      </pc:sldChg>
      <pc:sldChg chg="modSp new">
        <pc:chgData name="Ruan, Yu-Yun" userId="S::yruan@clarku.edu::0001fc11-9e80-4baf-9cbc-8df1ae69c88e" providerId="AD" clId="Web-{D93109B5-3528-4921-72BD-3AC897AF8C66}" dt="2023-12-17T17:02:29.154" v="159" actId="20577"/>
        <pc:sldMkLst>
          <pc:docMk/>
          <pc:sldMk cId="3331454409" sldId="257"/>
        </pc:sldMkLst>
        <pc:spChg chg="mod">
          <ac:chgData name="Ruan, Yu-Yun" userId="S::yruan@clarku.edu::0001fc11-9e80-4baf-9cbc-8df1ae69c88e" providerId="AD" clId="Web-{D93109B5-3528-4921-72BD-3AC897AF8C66}" dt="2023-12-17T16:52:52.441" v="73" actId="1076"/>
          <ac:spMkLst>
            <pc:docMk/>
            <pc:sldMk cId="3331454409" sldId="257"/>
            <ac:spMk id="2" creationId="{B8669186-00E4-CE8E-26A6-4F0F3189E186}"/>
          </ac:spMkLst>
        </pc:spChg>
        <pc:spChg chg="mod">
          <ac:chgData name="Ruan, Yu-Yun" userId="S::yruan@clarku.edu::0001fc11-9e80-4baf-9cbc-8df1ae69c88e" providerId="AD" clId="Web-{D93109B5-3528-4921-72BD-3AC897AF8C66}" dt="2023-12-17T17:02:29.154" v="159" actId="20577"/>
          <ac:spMkLst>
            <pc:docMk/>
            <pc:sldMk cId="3331454409" sldId="257"/>
            <ac:spMk id="3" creationId="{6CE4BA90-3AF2-4303-FC2C-24A395E8376E}"/>
          </ac:spMkLst>
        </pc:spChg>
      </pc:sldChg>
      <pc:sldChg chg="modSp new">
        <pc:chgData name="Ruan, Yu-Yun" userId="S::yruan@clarku.edu::0001fc11-9e80-4baf-9cbc-8df1ae69c88e" providerId="AD" clId="Web-{D93109B5-3528-4921-72BD-3AC897AF8C66}" dt="2023-12-17T16:52:58.363" v="74" actId="1076"/>
        <pc:sldMkLst>
          <pc:docMk/>
          <pc:sldMk cId="1993978530" sldId="258"/>
        </pc:sldMkLst>
        <pc:spChg chg="mod">
          <ac:chgData name="Ruan, Yu-Yun" userId="S::yruan@clarku.edu::0001fc11-9e80-4baf-9cbc-8df1ae69c88e" providerId="AD" clId="Web-{D93109B5-3528-4921-72BD-3AC897AF8C66}" dt="2023-12-17T16:52:58.363" v="74" actId="1076"/>
          <ac:spMkLst>
            <pc:docMk/>
            <pc:sldMk cId="1993978530" sldId="258"/>
            <ac:spMk id="2" creationId="{3536D9B3-6C68-998C-2993-3F6C07D7938A}"/>
          </ac:spMkLst>
        </pc:spChg>
      </pc:sldChg>
      <pc:sldChg chg="modSp new">
        <pc:chgData name="Ruan, Yu-Yun" userId="S::yruan@clarku.edu::0001fc11-9e80-4baf-9cbc-8df1ae69c88e" providerId="AD" clId="Web-{D93109B5-3528-4921-72BD-3AC897AF8C66}" dt="2023-12-17T16:53:11.911" v="77" actId="1076"/>
        <pc:sldMkLst>
          <pc:docMk/>
          <pc:sldMk cId="4294709457" sldId="259"/>
        </pc:sldMkLst>
        <pc:spChg chg="mod">
          <ac:chgData name="Ruan, Yu-Yun" userId="S::yruan@clarku.edu::0001fc11-9e80-4baf-9cbc-8df1ae69c88e" providerId="AD" clId="Web-{D93109B5-3528-4921-72BD-3AC897AF8C66}" dt="2023-12-17T16:53:11.911" v="77" actId="1076"/>
          <ac:spMkLst>
            <pc:docMk/>
            <pc:sldMk cId="4294709457" sldId="259"/>
            <ac:spMk id="2" creationId="{72B87010-92F9-A5CF-B2D5-EECE878B1D60}"/>
          </ac:spMkLst>
        </pc:spChg>
      </pc:sldChg>
      <pc:sldChg chg="addSp delSp modSp new">
        <pc:chgData name="Ruan, Yu-Yun" userId="S::yruan@clarku.edu::0001fc11-9e80-4baf-9cbc-8df1ae69c88e" providerId="AD" clId="Web-{D93109B5-3528-4921-72BD-3AC897AF8C66}" dt="2023-12-17T16:53:48.272" v="81"/>
        <pc:sldMkLst>
          <pc:docMk/>
          <pc:sldMk cId="3207776027" sldId="260"/>
        </pc:sldMkLst>
        <pc:spChg chg="mod">
          <ac:chgData name="Ruan, Yu-Yun" userId="S::yruan@clarku.edu::0001fc11-9e80-4baf-9cbc-8df1ae69c88e" providerId="AD" clId="Web-{D93109B5-3528-4921-72BD-3AC897AF8C66}" dt="2023-12-17T16:53:07.254" v="76" actId="1076"/>
          <ac:spMkLst>
            <pc:docMk/>
            <pc:sldMk cId="3207776027" sldId="260"/>
            <ac:spMk id="2" creationId="{4BBAB6EE-3D93-C774-3C1D-A0C4EA7D3389}"/>
          </ac:spMkLst>
        </pc:spChg>
        <pc:spChg chg="mod">
          <ac:chgData name="Ruan, Yu-Yun" userId="S::yruan@clarku.edu::0001fc11-9e80-4baf-9cbc-8df1ae69c88e" providerId="AD" clId="Web-{D93109B5-3528-4921-72BD-3AC897AF8C66}" dt="2023-12-17T16:53:43.334" v="78" actId="20577"/>
          <ac:spMkLst>
            <pc:docMk/>
            <pc:sldMk cId="3207776027" sldId="260"/>
            <ac:spMk id="3" creationId="{05E80E6C-CD7E-D87B-F0EB-3087D3C74AA9}"/>
          </ac:spMkLst>
        </pc:spChg>
        <pc:spChg chg="add del mod">
          <ac:chgData name="Ruan, Yu-Yun" userId="S::yruan@clarku.edu::0001fc11-9e80-4baf-9cbc-8df1ae69c88e" providerId="AD" clId="Web-{D93109B5-3528-4921-72BD-3AC897AF8C66}" dt="2023-12-17T16:53:48.272" v="81"/>
          <ac:spMkLst>
            <pc:docMk/>
            <pc:sldMk cId="3207776027" sldId="260"/>
            <ac:spMk id="4" creationId="{50657053-CE5A-93B0-9410-4660083FF1AD}"/>
          </ac:spMkLst>
        </pc:spChg>
      </pc:sldChg>
      <pc:sldChg chg="modSp new">
        <pc:chgData name="Ruan, Yu-Yun" userId="S::yruan@clarku.edu::0001fc11-9e80-4baf-9cbc-8df1ae69c88e" providerId="AD" clId="Web-{D93109B5-3528-4921-72BD-3AC897AF8C66}" dt="2023-12-17T16:54:54.883" v="96" actId="20577"/>
        <pc:sldMkLst>
          <pc:docMk/>
          <pc:sldMk cId="1754798766" sldId="261"/>
        </pc:sldMkLst>
        <pc:spChg chg="mod">
          <ac:chgData name="Ruan, Yu-Yun" userId="S::yruan@clarku.edu::0001fc11-9e80-4baf-9cbc-8df1ae69c88e" providerId="AD" clId="Web-{D93109B5-3528-4921-72BD-3AC897AF8C66}" dt="2023-12-17T16:54:54.883" v="96" actId="20577"/>
          <ac:spMkLst>
            <pc:docMk/>
            <pc:sldMk cId="1754798766" sldId="261"/>
            <ac:spMk id="2" creationId="{B24E4438-43B7-FBBD-FF8F-AF91F4A70896}"/>
          </ac:spMkLst>
        </pc:spChg>
      </pc:sldChg>
      <pc:sldChg chg="new">
        <pc:chgData name="Ruan, Yu-Yun" userId="S::yruan@clarku.edu::0001fc11-9e80-4baf-9cbc-8df1ae69c88e" providerId="AD" clId="Web-{D93109B5-3528-4921-72BD-3AC897AF8C66}" dt="2023-12-17T16:54:55.133" v="97"/>
        <pc:sldMkLst>
          <pc:docMk/>
          <pc:sldMk cId="1919737996" sldId="262"/>
        </pc:sldMkLst>
      </pc:sldChg>
      <pc:sldChg chg="modSp new">
        <pc:chgData name="Ruan, Yu-Yun" userId="S::yruan@clarku.edu::0001fc11-9e80-4baf-9cbc-8df1ae69c88e" providerId="AD" clId="Web-{D93109B5-3528-4921-72BD-3AC897AF8C66}" dt="2023-12-17T16:56:18.374" v="105" actId="1076"/>
        <pc:sldMkLst>
          <pc:docMk/>
          <pc:sldMk cId="1870648818" sldId="263"/>
        </pc:sldMkLst>
        <pc:spChg chg="mod">
          <ac:chgData name="Ruan, Yu-Yun" userId="S::yruan@clarku.edu::0001fc11-9e80-4baf-9cbc-8df1ae69c88e" providerId="AD" clId="Web-{D93109B5-3528-4921-72BD-3AC897AF8C66}" dt="2023-12-17T16:56:18.374" v="105" actId="1076"/>
          <ac:spMkLst>
            <pc:docMk/>
            <pc:sldMk cId="1870648818" sldId="263"/>
            <ac:spMk id="2" creationId="{5CE7FD88-08BA-8BCF-6BAD-AF14D7AF4A77}"/>
          </ac:spMkLst>
        </pc:spChg>
      </pc:sldChg>
      <pc:sldChg chg="new">
        <pc:chgData name="Ruan, Yu-Yun" userId="S::yruan@clarku.edu::0001fc11-9e80-4baf-9cbc-8df1ae69c88e" providerId="AD" clId="Web-{D93109B5-3528-4921-72BD-3AC897AF8C66}" dt="2023-12-17T16:56:23.733" v="106"/>
        <pc:sldMkLst>
          <pc:docMk/>
          <pc:sldMk cId="991223429" sldId="264"/>
        </pc:sldMkLst>
      </pc:sldChg>
      <pc:sldChg chg="modSp new">
        <pc:chgData name="Ruan, Yu-Yun" userId="S::yruan@clarku.edu::0001fc11-9e80-4baf-9cbc-8df1ae69c88e" providerId="AD" clId="Web-{D93109B5-3528-4921-72BD-3AC897AF8C66}" dt="2023-12-17T16:56:47.734" v="122" actId="1076"/>
        <pc:sldMkLst>
          <pc:docMk/>
          <pc:sldMk cId="2965441874" sldId="265"/>
        </pc:sldMkLst>
        <pc:spChg chg="mod">
          <ac:chgData name="Ruan, Yu-Yun" userId="S::yruan@clarku.edu::0001fc11-9e80-4baf-9cbc-8df1ae69c88e" providerId="AD" clId="Web-{D93109B5-3528-4921-72BD-3AC897AF8C66}" dt="2023-12-17T16:56:47.734" v="122" actId="1076"/>
          <ac:spMkLst>
            <pc:docMk/>
            <pc:sldMk cId="2965441874" sldId="265"/>
            <ac:spMk id="2" creationId="{D5511418-4B08-D7A8-9791-5E62ADFA4575}"/>
          </ac:spMkLst>
        </pc:spChg>
      </pc:sldChg>
    </pc:docChg>
  </pc:docChgLst>
  <pc:docChgLst>
    <pc:chgData name="Ruan, Yu-Yun" userId="S::yruan@clarku.edu::0001fc11-9e80-4baf-9cbc-8df1ae69c88e" providerId="AD" clId="Web-{D4248228-C045-FA54-7290-F26A268A697C}"/>
    <pc:docChg chg="addSld delSld modSld sldOrd modSection">
      <pc:chgData name="Ruan, Yu-Yun" userId="S::yruan@clarku.edu::0001fc11-9e80-4baf-9cbc-8df1ae69c88e" providerId="AD" clId="Web-{D4248228-C045-FA54-7290-F26A268A697C}" dt="2023-12-19T04:56:56.383" v="261" actId="14100"/>
      <pc:docMkLst>
        <pc:docMk/>
      </pc:docMkLst>
      <pc:sldChg chg="addSp delSp modSp">
        <pc:chgData name="Ruan, Yu-Yun" userId="S::yruan@clarku.edu::0001fc11-9e80-4baf-9cbc-8df1ae69c88e" providerId="AD" clId="Web-{D4248228-C045-FA54-7290-F26A268A697C}" dt="2023-12-19T04:53:38.267" v="216" actId="1076"/>
        <pc:sldMkLst>
          <pc:docMk/>
          <pc:sldMk cId="4294709457" sldId="259"/>
        </pc:sldMkLst>
        <pc:spChg chg="mod">
          <ac:chgData name="Ruan, Yu-Yun" userId="S::yruan@clarku.edu::0001fc11-9e80-4baf-9cbc-8df1ae69c88e" providerId="AD" clId="Web-{D4248228-C045-FA54-7290-F26A268A697C}" dt="2023-12-19T04:43:09.544" v="183" actId="20577"/>
          <ac:spMkLst>
            <pc:docMk/>
            <pc:sldMk cId="4294709457" sldId="259"/>
            <ac:spMk id="2" creationId="{72B87010-92F9-A5CF-B2D5-EECE878B1D60}"/>
          </ac:spMkLst>
        </pc:spChg>
        <pc:picChg chg="add mod">
          <ac:chgData name="Ruan, Yu-Yun" userId="S::yruan@clarku.edu::0001fc11-9e80-4baf-9cbc-8df1ae69c88e" providerId="AD" clId="Web-{D4248228-C045-FA54-7290-F26A268A697C}" dt="2023-12-19T04:53:32.283" v="212" actId="1076"/>
          <ac:picMkLst>
            <pc:docMk/>
            <pc:sldMk cId="4294709457" sldId="259"/>
            <ac:picMk id="3" creationId="{8A5A5839-8ED6-89AD-B849-F7473A429655}"/>
          </ac:picMkLst>
        </pc:picChg>
        <pc:picChg chg="mod">
          <ac:chgData name="Ruan, Yu-Yun" userId="S::yruan@clarku.edu::0001fc11-9e80-4baf-9cbc-8df1ae69c88e" providerId="AD" clId="Web-{D4248228-C045-FA54-7290-F26A268A697C}" dt="2023-12-19T04:53:38.267" v="216" actId="1076"/>
          <ac:picMkLst>
            <pc:docMk/>
            <pc:sldMk cId="4294709457" sldId="259"/>
            <ac:picMk id="6" creationId="{FA315798-D1E8-2278-F255-612DA716EA4A}"/>
          </ac:picMkLst>
        </pc:picChg>
        <pc:picChg chg="mod">
          <ac:chgData name="Ruan, Yu-Yun" userId="S::yruan@clarku.edu::0001fc11-9e80-4baf-9cbc-8df1ae69c88e" providerId="AD" clId="Web-{D4248228-C045-FA54-7290-F26A268A697C}" dt="2023-12-19T04:53:35.736" v="214" actId="14100"/>
          <ac:picMkLst>
            <pc:docMk/>
            <pc:sldMk cId="4294709457" sldId="259"/>
            <ac:picMk id="7" creationId="{C3A62037-2134-E36E-0621-8E87A5C05328}"/>
          </ac:picMkLst>
        </pc:picChg>
        <pc:picChg chg="del">
          <ac:chgData name="Ruan, Yu-Yun" userId="S::yruan@clarku.edu::0001fc11-9e80-4baf-9cbc-8df1ae69c88e" providerId="AD" clId="Web-{D4248228-C045-FA54-7290-F26A268A697C}" dt="2023-12-19T04:51:26.450" v="206"/>
          <ac:picMkLst>
            <pc:docMk/>
            <pc:sldMk cId="4294709457" sldId="259"/>
            <ac:picMk id="12" creationId="{C0B09B36-4B10-0A32-DDED-F1D5BB843488}"/>
          </ac:picMkLst>
        </pc:picChg>
        <pc:picChg chg="mod">
          <ac:chgData name="Ruan, Yu-Yun" userId="S::yruan@clarku.edu::0001fc11-9e80-4baf-9cbc-8df1ae69c88e" providerId="AD" clId="Web-{D4248228-C045-FA54-7290-F26A268A697C}" dt="2023-12-19T04:53:36.986" v="215" actId="1076"/>
          <ac:picMkLst>
            <pc:docMk/>
            <pc:sldMk cId="4294709457" sldId="259"/>
            <ac:picMk id="14" creationId="{E9B3DDD5-AF03-A2C0-9723-E761FC953914}"/>
          </ac:picMkLst>
        </pc:picChg>
      </pc:sldChg>
      <pc:sldChg chg="modSp">
        <pc:chgData name="Ruan, Yu-Yun" userId="S::yruan@clarku.edu::0001fc11-9e80-4baf-9cbc-8df1ae69c88e" providerId="AD" clId="Web-{D4248228-C045-FA54-7290-F26A268A697C}" dt="2023-12-19T04:43:16.091" v="187" actId="20577"/>
        <pc:sldMkLst>
          <pc:docMk/>
          <pc:sldMk cId="3372719784" sldId="276"/>
        </pc:sldMkLst>
        <pc:spChg chg="mod">
          <ac:chgData name="Ruan, Yu-Yun" userId="S::yruan@clarku.edu::0001fc11-9e80-4baf-9cbc-8df1ae69c88e" providerId="AD" clId="Web-{D4248228-C045-FA54-7290-F26A268A697C}" dt="2023-12-19T04:43:16.091" v="187" actId="20577"/>
          <ac:spMkLst>
            <pc:docMk/>
            <pc:sldMk cId="3372719784" sldId="276"/>
            <ac:spMk id="2" creationId="{01CC903F-F086-745F-2E0E-AD5AD0DDBED7}"/>
          </ac:spMkLst>
        </pc:spChg>
        <pc:spChg chg="mod">
          <ac:chgData name="Ruan, Yu-Yun" userId="S::yruan@clarku.edu::0001fc11-9e80-4baf-9cbc-8df1ae69c88e" providerId="AD" clId="Web-{D4248228-C045-FA54-7290-F26A268A697C}" dt="2023-12-19T04:40:59.289" v="165" actId="20577"/>
          <ac:spMkLst>
            <pc:docMk/>
            <pc:sldMk cId="3372719784" sldId="276"/>
            <ac:spMk id="12" creationId="{7C4CDAA7-95A4-98BE-0E57-C0902CBA1195}"/>
          </ac:spMkLst>
        </pc:spChg>
      </pc:sldChg>
      <pc:sldChg chg="modSp add replId">
        <pc:chgData name="Ruan, Yu-Yun" userId="S::yruan@clarku.edu::0001fc11-9e80-4baf-9cbc-8df1ae69c88e" providerId="AD" clId="Web-{D4248228-C045-FA54-7290-F26A268A697C}" dt="2023-12-19T04:41:53.385" v="169" actId="20577"/>
        <pc:sldMkLst>
          <pc:docMk/>
          <pc:sldMk cId="3140132423" sldId="284"/>
        </pc:sldMkLst>
        <pc:spChg chg="mod">
          <ac:chgData name="Ruan, Yu-Yun" userId="S::yruan@clarku.edu::0001fc11-9e80-4baf-9cbc-8df1ae69c88e" providerId="AD" clId="Web-{D4248228-C045-FA54-7290-F26A268A697C}" dt="2023-12-19T04:41:53.385" v="169" actId="20577"/>
          <ac:spMkLst>
            <pc:docMk/>
            <pc:sldMk cId="3140132423" sldId="284"/>
            <ac:spMk id="3" creationId="{A5D41110-9139-1D5C-6DDC-A7F0758A927A}"/>
          </ac:spMkLst>
        </pc:spChg>
      </pc:sldChg>
      <pc:sldChg chg="new del">
        <pc:chgData name="Ruan, Yu-Yun" userId="S::yruan@clarku.edu::0001fc11-9e80-4baf-9cbc-8df1ae69c88e" providerId="AD" clId="Web-{D4248228-C045-FA54-7290-F26A268A697C}" dt="2023-12-19T03:48:35.063" v="1"/>
        <pc:sldMkLst>
          <pc:docMk/>
          <pc:sldMk cId="3311280080" sldId="284"/>
        </pc:sldMkLst>
      </pc:sldChg>
      <pc:sldChg chg="addSp delSp modSp add ord replId">
        <pc:chgData name="Ruan, Yu-Yun" userId="S::yruan@clarku.edu::0001fc11-9e80-4baf-9cbc-8df1ae69c88e" providerId="AD" clId="Web-{D4248228-C045-FA54-7290-F26A268A697C}" dt="2023-12-19T04:55:54.647" v="246" actId="1076"/>
        <pc:sldMkLst>
          <pc:docMk/>
          <pc:sldMk cId="490484209" sldId="286"/>
        </pc:sldMkLst>
        <pc:spChg chg="mod">
          <ac:chgData name="Ruan, Yu-Yun" userId="S::yruan@clarku.edu::0001fc11-9e80-4baf-9cbc-8df1ae69c88e" providerId="AD" clId="Web-{D4248228-C045-FA54-7290-F26A268A697C}" dt="2023-12-19T04:55:19.411" v="227" actId="1076"/>
          <ac:spMkLst>
            <pc:docMk/>
            <pc:sldMk cId="490484209" sldId="286"/>
            <ac:spMk id="2" creationId="{278913B2-8689-6D4D-68F3-34B03CCD444E}"/>
          </ac:spMkLst>
        </pc:spChg>
        <pc:picChg chg="add mod">
          <ac:chgData name="Ruan, Yu-Yun" userId="S::yruan@clarku.edu::0001fc11-9e80-4baf-9cbc-8df1ae69c88e" providerId="AD" clId="Web-{D4248228-C045-FA54-7290-F26A268A697C}" dt="2023-12-19T04:55:48.693" v="243" actId="1076"/>
          <ac:picMkLst>
            <pc:docMk/>
            <pc:sldMk cId="490484209" sldId="286"/>
            <ac:picMk id="3" creationId="{C1BD550E-5B5B-2D25-E3D0-FC6295FE0E9C}"/>
          </ac:picMkLst>
        </pc:picChg>
        <pc:picChg chg="add mod">
          <ac:chgData name="Ruan, Yu-Yun" userId="S::yruan@clarku.edu::0001fc11-9e80-4baf-9cbc-8df1ae69c88e" providerId="AD" clId="Web-{D4248228-C045-FA54-7290-F26A268A697C}" dt="2023-12-19T04:55:52.240" v="245" actId="1076"/>
          <ac:picMkLst>
            <pc:docMk/>
            <pc:sldMk cId="490484209" sldId="286"/>
            <ac:picMk id="4" creationId="{1856F597-0DB7-7414-9D6A-6189ABD75365}"/>
          </ac:picMkLst>
        </pc:picChg>
        <pc:picChg chg="add mod">
          <ac:chgData name="Ruan, Yu-Yun" userId="S::yruan@clarku.edu::0001fc11-9e80-4baf-9cbc-8df1ae69c88e" providerId="AD" clId="Web-{D4248228-C045-FA54-7290-F26A268A697C}" dt="2023-12-19T04:55:22.302" v="229" actId="1076"/>
          <ac:picMkLst>
            <pc:docMk/>
            <pc:sldMk cId="490484209" sldId="286"/>
            <ac:picMk id="5" creationId="{9AC4B752-617A-94D1-3495-1F8F85DC67BC}"/>
          </ac:picMkLst>
        </pc:picChg>
        <pc:picChg chg="mod">
          <ac:chgData name="Ruan, Yu-Yun" userId="S::yruan@clarku.edu::0001fc11-9e80-4baf-9cbc-8df1ae69c88e" providerId="AD" clId="Web-{D4248228-C045-FA54-7290-F26A268A697C}" dt="2023-12-19T04:55:39.755" v="239" actId="1076"/>
          <ac:picMkLst>
            <pc:docMk/>
            <pc:sldMk cId="490484209" sldId="286"/>
            <ac:picMk id="6" creationId="{04F1AF24-3B18-7463-11CF-57970B6D6604}"/>
          </ac:picMkLst>
        </pc:picChg>
        <pc:picChg chg="mod">
          <ac:chgData name="Ruan, Yu-Yun" userId="S::yruan@clarku.edu::0001fc11-9e80-4baf-9cbc-8df1ae69c88e" providerId="AD" clId="Web-{D4248228-C045-FA54-7290-F26A268A697C}" dt="2023-12-19T04:55:41.927" v="240" actId="1076"/>
          <ac:picMkLst>
            <pc:docMk/>
            <pc:sldMk cId="490484209" sldId="286"/>
            <ac:picMk id="7" creationId="{E524DF33-E898-4B3E-E506-7442DAC4BC6A}"/>
          </ac:picMkLst>
        </pc:picChg>
        <pc:picChg chg="mod">
          <ac:chgData name="Ruan, Yu-Yun" userId="S::yruan@clarku.edu::0001fc11-9e80-4baf-9cbc-8df1ae69c88e" providerId="AD" clId="Web-{D4248228-C045-FA54-7290-F26A268A697C}" dt="2023-12-19T04:55:54.647" v="246" actId="1076"/>
          <ac:picMkLst>
            <pc:docMk/>
            <pc:sldMk cId="490484209" sldId="286"/>
            <ac:picMk id="10" creationId="{C4404440-9AF2-BCDD-98FB-89C7DAFCF67F}"/>
          </ac:picMkLst>
        </pc:picChg>
        <pc:picChg chg="del">
          <ac:chgData name="Ruan, Yu-Yun" userId="S::yruan@clarku.edu::0001fc11-9e80-4baf-9cbc-8df1ae69c88e" providerId="AD" clId="Web-{D4248228-C045-FA54-7290-F26A268A697C}" dt="2023-12-19T04:53:51.596" v="217"/>
          <ac:picMkLst>
            <pc:docMk/>
            <pc:sldMk cId="490484209" sldId="286"/>
            <ac:picMk id="12" creationId="{C364E69E-093D-753B-04BF-83B59575857D}"/>
          </ac:picMkLst>
        </pc:picChg>
        <pc:picChg chg="del">
          <ac:chgData name="Ruan, Yu-Yun" userId="S::yruan@clarku.edu::0001fc11-9e80-4baf-9cbc-8df1ae69c88e" providerId="AD" clId="Web-{D4248228-C045-FA54-7290-F26A268A697C}" dt="2023-12-19T04:55:02.676" v="218"/>
          <ac:picMkLst>
            <pc:docMk/>
            <pc:sldMk cId="490484209" sldId="286"/>
            <ac:picMk id="14" creationId="{414B5E8A-AE4A-9388-B7D5-850BAAE1A05E}"/>
          </ac:picMkLst>
        </pc:picChg>
      </pc:sldChg>
      <pc:sldChg chg="new del">
        <pc:chgData name="Ruan, Yu-Yun" userId="S::yruan@clarku.edu::0001fc11-9e80-4baf-9cbc-8df1ae69c88e" providerId="AD" clId="Web-{D4248228-C045-FA54-7290-F26A268A697C}" dt="2023-12-19T04:42:13.635" v="171"/>
        <pc:sldMkLst>
          <pc:docMk/>
          <pc:sldMk cId="1322547336" sldId="286"/>
        </pc:sldMkLst>
      </pc:sldChg>
      <pc:sldChg chg="addSp modSp add replId">
        <pc:chgData name="Ruan, Yu-Yun" userId="S::yruan@clarku.edu::0001fc11-9e80-4baf-9cbc-8df1ae69c88e" providerId="AD" clId="Web-{D4248228-C045-FA54-7290-F26A268A697C}" dt="2023-12-19T04:56:56.383" v="261" actId="14100"/>
        <pc:sldMkLst>
          <pc:docMk/>
          <pc:sldMk cId="2625055651" sldId="287"/>
        </pc:sldMkLst>
        <pc:spChg chg="mod">
          <ac:chgData name="Ruan, Yu-Yun" userId="S::yruan@clarku.edu::0001fc11-9e80-4baf-9cbc-8df1ae69c88e" providerId="AD" clId="Web-{D4248228-C045-FA54-7290-F26A268A697C}" dt="2023-12-19T04:44:21.374" v="205" actId="20577"/>
          <ac:spMkLst>
            <pc:docMk/>
            <pc:sldMk cId="2625055651" sldId="287"/>
            <ac:spMk id="2" creationId="{3C399A6B-5ABD-6588-0BB4-E79CB7ADF1F8}"/>
          </ac:spMkLst>
        </pc:spChg>
        <pc:spChg chg="add mod">
          <ac:chgData name="Ruan, Yu-Yun" userId="S::yruan@clarku.edu::0001fc11-9e80-4baf-9cbc-8df1ae69c88e" providerId="AD" clId="Web-{D4248228-C045-FA54-7290-F26A268A697C}" dt="2023-12-19T04:56:32.085" v="254" actId="1076"/>
          <ac:spMkLst>
            <pc:docMk/>
            <pc:sldMk cId="2625055651" sldId="287"/>
            <ac:spMk id="9" creationId="{00514BD6-0BD7-8D26-F332-D84764E2A480}"/>
          </ac:spMkLst>
        </pc:spChg>
        <pc:spChg chg="add mod">
          <ac:chgData name="Ruan, Yu-Yun" userId="S::yruan@clarku.edu::0001fc11-9e80-4baf-9cbc-8df1ae69c88e" providerId="AD" clId="Web-{D4248228-C045-FA54-7290-F26A268A697C}" dt="2023-12-19T04:56:54.039" v="260" actId="1076"/>
          <ac:spMkLst>
            <pc:docMk/>
            <pc:sldMk cId="2625055651" sldId="287"/>
            <ac:spMk id="11" creationId="{3FBE816A-01ED-C98E-C3D7-0C376D58E74E}"/>
          </ac:spMkLst>
        </pc:spChg>
        <pc:picChg chg="mod">
          <ac:chgData name="Ruan, Yu-Yun" userId="S::yruan@clarku.edu::0001fc11-9e80-4baf-9cbc-8df1ae69c88e" providerId="AD" clId="Web-{D4248228-C045-FA54-7290-F26A268A697C}" dt="2023-12-19T04:56:56.383" v="261" actId="14100"/>
          <ac:picMkLst>
            <pc:docMk/>
            <pc:sldMk cId="2625055651" sldId="287"/>
            <ac:picMk id="7" creationId="{A3F24AED-FE0E-8434-21A7-C8C91F2992C9}"/>
          </ac:picMkLst>
        </pc:picChg>
      </pc:sldChg>
    </pc:docChg>
  </pc:docChgLst>
  <pc:docChgLst>
    <pc:chgData name="Ruan, Yu-Yun" userId="S::yruan@clarku.edu::0001fc11-9e80-4baf-9cbc-8df1ae69c88e" providerId="AD" clId="Web-{EE063F10-AC9C-84C2-BB8F-7A0E495A1BC2}"/>
    <pc:docChg chg="modSld">
      <pc:chgData name="Ruan, Yu-Yun" userId="S::yruan@clarku.edu::0001fc11-9e80-4baf-9cbc-8df1ae69c88e" providerId="AD" clId="Web-{EE063F10-AC9C-84C2-BB8F-7A0E495A1BC2}" dt="2023-12-19T00:59:48.757" v="24" actId="20577"/>
      <pc:docMkLst>
        <pc:docMk/>
      </pc:docMkLst>
      <pc:sldChg chg="modSp">
        <pc:chgData name="Ruan, Yu-Yun" userId="S::yruan@clarku.edu::0001fc11-9e80-4baf-9cbc-8df1ae69c88e" providerId="AD" clId="Web-{EE063F10-AC9C-84C2-BB8F-7A0E495A1BC2}" dt="2023-12-19T00:59:48.757" v="24" actId="20577"/>
        <pc:sldMkLst>
          <pc:docMk/>
          <pc:sldMk cId="1747224775" sldId="274"/>
        </pc:sldMkLst>
        <pc:spChg chg="mod">
          <ac:chgData name="Ruan, Yu-Yun" userId="S::yruan@clarku.edu::0001fc11-9e80-4baf-9cbc-8df1ae69c88e" providerId="AD" clId="Web-{EE063F10-AC9C-84C2-BB8F-7A0E495A1BC2}" dt="2023-12-19T00:59:48.757" v="24" actId="20577"/>
          <ac:spMkLst>
            <pc:docMk/>
            <pc:sldMk cId="1747224775" sldId="274"/>
            <ac:spMk id="3" creationId="{1B9EBD4B-6089-4530-8462-4DC801A6A85E}"/>
          </ac:spMkLst>
        </pc:spChg>
      </pc:sldChg>
      <pc:sldChg chg="addSp delSp modSp">
        <pc:chgData name="Ruan, Yu-Yun" userId="S::yruan@clarku.edu::0001fc11-9e80-4baf-9cbc-8df1ae69c88e" providerId="AD" clId="Web-{EE063F10-AC9C-84C2-BB8F-7A0E495A1BC2}" dt="2023-12-18T22:30:19.485" v="22" actId="1076"/>
        <pc:sldMkLst>
          <pc:docMk/>
          <pc:sldMk cId="3372719784" sldId="276"/>
        </pc:sldMkLst>
        <pc:picChg chg="add mod">
          <ac:chgData name="Ruan, Yu-Yun" userId="S::yruan@clarku.edu::0001fc11-9e80-4baf-9cbc-8df1ae69c88e" providerId="AD" clId="Web-{EE063F10-AC9C-84C2-BB8F-7A0E495A1BC2}" dt="2023-12-18T22:30:17.188" v="21" actId="1076"/>
          <ac:picMkLst>
            <pc:docMk/>
            <pc:sldMk cId="3372719784" sldId="276"/>
            <ac:picMk id="4" creationId="{94C7BAC7-689E-39E3-ED48-233121404FEB}"/>
          </ac:picMkLst>
        </pc:picChg>
        <pc:picChg chg="add mod">
          <ac:chgData name="Ruan, Yu-Yun" userId="S::yruan@clarku.edu::0001fc11-9e80-4baf-9cbc-8df1ae69c88e" providerId="AD" clId="Web-{EE063F10-AC9C-84C2-BB8F-7A0E495A1BC2}" dt="2023-12-18T22:30:19.485" v="22" actId="1076"/>
          <ac:picMkLst>
            <pc:docMk/>
            <pc:sldMk cId="3372719784" sldId="276"/>
            <ac:picMk id="5" creationId="{8B82171A-6EC5-193C-6616-BFCEB8ABA0A5}"/>
          </ac:picMkLst>
        </pc:picChg>
        <pc:picChg chg="del">
          <ac:chgData name="Ruan, Yu-Yun" userId="S::yruan@clarku.edu::0001fc11-9e80-4baf-9cbc-8df1ae69c88e" providerId="AD" clId="Web-{EE063F10-AC9C-84C2-BB8F-7A0E495A1BC2}" dt="2023-12-18T22:29:48.529" v="8"/>
          <ac:picMkLst>
            <pc:docMk/>
            <pc:sldMk cId="3372719784" sldId="276"/>
            <ac:picMk id="9" creationId="{49DC6CBC-E212-98E4-B5C8-4057CBF107CE}"/>
          </ac:picMkLst>
        </pc:picChg>
        <pc:picChg chg="del">
          <ac:chgData name="Ruan, Yu-Yun" userId="S::yruan@clarku.edu::0001fc11-9e80-4baf-9cbc-8df1ae69c88e" providerId="AD" clId="Web-{EE063F10-AC9C-84C2-BB8F-7A0E495A1BC2}" dt="2023-12-18T22:29:49.014" v="9"/>
          <ac:picMkLst>
            <pc:docMk/>
            <pc:sldMk cId="3372719784" sldId="276"/>
            <ac:picMk id="10" creationId="{D5550348-6D52-1D19-BE93-4AE508BBDEF3}"/>
          </ac:picMkLst>
        </pc:picChg>
      </pc:sldChg>
      <pc:sldChg chg="addSp delSp modSp">
        <pc:chgData name="Ruan, Yu-Yun" userId="S::yruan@clarku.edu::0001fc11-9e80-4baf-9cbc-8df1ae69c88e" providerId="AD" clId="Web-{EE063F10-AC9C-84C2-BB8F-7A0E495A1BC2}" dt="2023-12-18T22:26:15.640" v="7" actId="14100"/>
        <pc:sldMkLst>
          <pc:docMk/>
          <pc:sldMk cId="3053474002" sldId="277"/>
        </pc:sldMkLst>
        <pc:picChg chg="del">
          <ac:chgData name="Ruan, Yu-Yun" userId="S::yruan@clarku.edu::0001fc11-9e80-4baf-9cbc-8df1ae69c88e" providerId="AD" clId="Web-{EE063F10-AC9C-84C2-BB8F-7A0E495A1BC2}" dt="2023-12-18T22:25:33.450" v="0"/>
          <ac:picMkLst>
            <pc:docMk/>
            <pc:sldMk cId="3053474002" sldId="277"/>
            <ac:picMk id="3" creationId="{10EB6705-CA60-7F62-C206-36CD1D0129D4}"/>
          </ac:picMkLst>
        </pc:picChg>
        <pc:picChg chg="add mod">
          <ac:chgData name="Ruan, Yu-Yun" userId="S::yruan@clarku.edu::0001fc11-9e80-4baf-9cbc-8df1ae69c88e" providerId="AD" clId="Web-{EE063F10-AC9C-84C2-BB8F-7A0E495A1BC2}" dt="2023-12-18T22:26:15.640" v="7" actId="14100"/>
          <ac:picMkLst>
            <pc:docMk/>
            <pc:sldMk cId="3053474002" sldId="277"/>
            <ac:picMk id="4" creationId="{3CF4DACA-E9B6-FD5F-B394-692C89D0BA6A}"/>
          </ac:picMkLst>
        </pc:picChg>
        <pc:picChg chg="add mod">
          <ac:chgData name="Ruan, Yu-Yun" userId="S::yruan@clarku.edu::0001fc11-9e80-4baf-9cbc-8df1ae69c88e" providerId="AD" clId="Web-{EE063F10-AC9C-84C2-BB8F-7A0E495A1BC2}" dt="2023-12-18T22:26:11.718" v="5" actId="14100"/>
          <ac:picMkLst>
            <pc:docMk/>
            <pc:sldMk cId="3053474002" sldId="277"/>
            <ac:picMk id="5" creationId="{08F4EA12-D77D-7CDB-C731-EFD4629464CF}"/>
          </ac:picMkLst>
        </pc:picChg>
      </pc:sldChg>
    </pc:docChg>
  </pc:docChgLst>
  <pc:docChgLst>
    <pc:chgData name="Bate, Clio" userId="S::cbate@clarku.edu::ab67285a-b65f-411e-a26c-f36a607d0b1e" providerId="AD" clId="Web-{9BAA8E47-8A86-6CC4-593C-27F42D43966B}"/>
    <pc:docChg chg="addSld modSld modSection">
      <pc:chgData name="Bate, Clio" userId="S::cbate@clarku.edu::ab67285a-b65f-411e-a26c-f36a607d0b1e" providerId="AD" clId="Web-{9BAA8E47-8A86-6CC4-593C-27F42D43966B}" dt="2023-12-20T02:39:14.332" v="1495" actId="14100"/>
      <pc:docMkLst>
        <pc:docMk/>
      </pc:docMkLst>
      <pc:sldChg chg="modSp">
        <pc:chgData name="Bate, Clio" userId="S::cbate@clarku.edu::ab67285a-b65f-411e-a26c-f36a607d0b1e" providerId="AD" clId="Web-{9BAA8E47-8A86-6CC4-593C-27F42D43966B}" dt="2023-12-19T23:58:07.186" v="16" actId="20577"/>
        <pc:sldMkLst>
          <pc:docMk/>
          <pc:sldMk cId="109857222" sldId="256"/>
        </pc:sldMkLst>
        <pc:spChg chg="mod">
          <ac:chgData name="Bate, Clio" userId="S::cbate@clarku.edu::ab67285a-b65f-411e-a26c-f36a607d0b1e" providerId="AD" clId="Web-{9BAA8E47-8A86-6CC4-593C-27F42D43966B}" dt="2023-12-19T23:55:16.586" v="12" actId="20577"/>
          <ac:spMkLst>
            <pc:docMk/>
            <pc:sldMk cId="109857222" sldId="256"/>
            <ac:spMk id="2" creationId="{00000000-0000-0000-0000-000000000000}"/>
          </ac:spMkLst>
        </pc:spChg>
        <pc:spChg chg="mod">
          <ac:chgData name="Bate, Clio" userId="S::cbate@clarku.edu::ab67285a-b65f-411e-a26c-f36a607d0b1e" providerId="AD" clId="Web-{9BAA8E47-8A86-6CC4-593C-27F42D43966B}" dt="2023-12-19T23:58:07.186" v="16" actId="20577"/>
          <ac:spMkLst>
            <pc:docMk/>
            <pc:sldMk cId="109857222" sldId="256"/>
            <ac:spMk id="3" creationId="{00000000-0000-0000-0000-000000000000}"/>
          </ac:spMkLst>
        </pc:spChg>
      </pc:sldChg>
      <pc:sldChg chg="modSp">
        <pc:chgData name="Bate, Clio" userId="S::cbate@clarku.edu::ab67285a-b65f-411e-a26c-f36a607d0b1e" providerId="AD" clId="Web-{9BAA8E47-8A86-6CC4-593C-27F42D43966B}" dt="2023-12-20T00:03:38.166" v="201" actId="1076"/>
        <pc:sldMkLst>
          <pc:docMk/>
          <pc:sldMk cId="3331454409" sldId="257"/>
        </pc:sldMkLst>
        <pc:spChg chg="mod">
          <ac:chgData name="Bate, Clio" userId="S::cbate@clarku.edu::ab67285a-b65f-411e-a26c-f36a607d0b1e" providerId="AD" clId="Web-{9BAA8E47-8A86-6CC4-593C-27F42D43966B}" dt="2023-12-20T00:03:38.166" v="201" actId="1076"/>
          <ac:spMkLst>
            <pc:docMk/>
            <pc:sldMk cId="3331454409" sldId="257"/>
            <ac:spMk id="2" creationId="{B8669186-00E4-CE8E-26A6-4F0F3189E186}"/>
          </ac:spMkLst>
        </pc:spChg>
        <pc:spChg chg="mod">
          <ac:chgData name="Bate, Clio" userId="S::cbate@clarku.edu::ab67285a-b65f-411e-a26c-f36a607d0b1e" providerId="AD" clId="Web-{9BAA8E47-8A86-6CC4-593C-27F42D43966B}" dt="2023-12-20T00:01:43.662" v="137" actId="20577"/>
          <ac:spMkLst>
            <pc:docMk/>
            <pc:sldMk cId="3331454409" sldId="257"/>
            <ac:spMk id="3" creationId="{6CE4BA90-3AF2-4303-FC2C-24A395E8376E}"/>
          </ac:spMkLst>
        </pc:spChg>
      </pc:sldChg>
      <pc:sldChg chg="addSp delSp modSp">
        <pc:chgData name="Bate, Clio" userId="S::cbate@clarku.edu::ab67285a-b65f-411e-a26c-f36a607d0b1e" providerId="AD" clId="Web-{9BAA8E47-8A86-6CC4-593C-27F42D43966B}" dt="2023-12-20T00:12:31.779" v="426" actId="1076"/>
        <pc:sldMkLst>
          <pc:docMk/>
          <pc:sldMk cId="1993978530" sldId="258"/>
        </pc:sldMkLst>
        <pc:spChg chg="mod">
          <ac:chgData name="Bate, Clio" userId="S::cbate@clarku.edu::ab67285a-b65f-411e-a26c-f36a607d0b1e" providerId="AD" clId="Web-{9BAA8E47-8A86-6CC4-593C-27F42D43966B}" dt="2023-12-20T00:05:50.874" v="284" actId="20577"/>
          <ac:spMkLst>
            <pc:docMk/>
            <pc:sldMk cId="1993978530" sldId="258"/>
            <ac:spMk id="2" creationId="{3536D9B3-6C68-998C-2993-3F6C07D7938A}"/>
          </ac:spMkLst>
        </pc:spChg>
        <pc:spChg chg="add del mod">
          <ac:chgData name="Bate, Clio" userId="S::cbate@clarku.edu::ab67285a-b65f-411e-a26c-f36a607d0b1e" providerId="AD" clId="Web-{9BAA8E47-8A86-6CC4-593C-27F42D43966B}" dt="2023-12-20T00:07:23.268" v="324"/>
          <ac:spMkLst>
            <pc:docMk/>
            <pc:sldMk cId="1993978530" sldId="258"/>
            <ac:spMk id="3" creationId="{DAE09730-4D2C-B038-122D-2E0C58739F3B}"/>
          </ac:spMkLst>
        </pc:spChg>
        <pc:spChg chg="mod">
          <ac:chgData name="Bate, Clio" userId="S::cbate@clarku.edu::ab67285a-b65f-411e-a26c-f36a607d0b1e" providerId="AD" clId="Web-{9BAA8E47-8A86-6CC4-593C-27F42D43966B}" dt="2023-12-20T00:11:57.762" v="424" actId="1076"/>
          <ac:spMkLst>
            <pc:docMk/>
            <pc:sldMk cId="1993978530" sldId="258"/>
            <ac:spMk id="5" creationId="{2BC25A12-20E7-CFB4-9413-1F69E9BC59BE}"/>
          </ac:spMkLst>
        </pc:spChg>
        <pc:spChg chg="mod">
          <ac:chgData name="Bate, Clio" userId="S::cbate@clarku.edu::ab67285a-b65f-411e-a26c-f36a607d0b1e" providerId="AD" clId="Web-{9BAA8E47-8A86-6CC4-593C-27F42D43966B}" dt="2023-12-20T00:11:57.762" v="425" actId="1076"/>
          <ac:spMkLst>
            <pc:docMk/>
            <pc:sldMk cId="1993978530" sldId="258"/>
            <ac:spMk id="8" creationId="{B3D7B4D6-E63F-A38B-D93E-D110F4ED6BA9}"/>
          </ac:spMkLst>
        </pc:spChg>
        <pc:spChg chg="add del mod">
          <ac:chgData name="Bate, Clio" userId="S::cbate@clarku.edu::ab67285a-b65f-411e-a26c-f36a607d0b1e" providerId="AD" clId="Web-{9BAA8E47-8A86-6CC4-593C-27F42D43966B}" dt="2023-12-20T00:07:17.299" v="321"/>
          <ac:spMkLst>
            <pc:docMk/>
            <pc:sldMk cId="1993978530" sldId="258"/>
            <ac:spMk id="10" creationId="{3B5B1C99-16D6-2023-DFFF-3A200AA2EABC}"/>
          </ac:spMkLst>
        </pc:spChg>
        <pc:spChg chg="add del mod">
          <ac:chgData name="Bate, Clio" userId="S::cbate@clarku.edu::ab67285a-b65f-411e-a26c-f36a607d0b1e" providerId="AD" clId="Web-{9BAA8E47-8A86-6CC4-593C-27F42D43966B}" dt="2023-12-20T00:12:31.779" v="426" actId="1076"/>
          <ac:spMkLst>
            <pc:docMk/>
            <pc:sldMk cId="1993978530" sldId="258"/>
            <ac:spMk id="12" creationId="{CD07AD82-C6B6-9409-0480-00F8C0148C81}"/>
          </ac:spMkLst>
        </pc:spChg>
        <pc:spChg chg="add del mod">
          <ac:chgData name="Bate, Clio" userId="S::cbate@clarku.edu::ab67285a-b65f-411e-a26c-f36a607d0b1e" providerId="AD" clId="Web-{9BAA8E47-8A86-6CC4-593C-27F42D43966B}" dt="2023-12-20T00:08:40.755" v="366"/>
          <ac:spMkLst>
            <pc:docMk/>
            <pc:sldMk cId="1993978530" sldId="258"/>
            <ac:spMk id="14" creationId="{214C8DC5-87E5-EB3D-DB14-ADD389EC970B}"/>
          </ac:spMkLst>
        </pc:spChg>
        <pc:spChg chg="add del mod">
          <ac:chgData name="Bate, Clio" userId="S::cbate@clarku.edu::ab67285a-b65f-411e-a26c-f36a607d0b1e" providerId="AD" clId="Web-{9BAA8E47-8A86-6CC4-593C-27F42D43966B}" dt="2023-12-20T00:08:34.989" v="364"/>
          <ac:spMkLst>
            <pc:docMk/>
            <pc:sldMk cId="1993978530" sldId="258"/>
            <ac:spMk id="15" creationId="{C00695F6-EED0-407E-6476-6685C65D482D}"/>
          </ac:spMkLst>
        </pc:spChg>
        <pc:picChg chg="mod">
          <ac:chgData name="Bate, Clio" userId="S::cbate@clarku.edu::ab67285a-b65f-411e-a26c-f36a607d0b1e" providerId="AD" clId="Web-{9BAA8E47-8A86-6CC4-593C-27F42D43966B}" dt="2023-12-20T00:11:57.746" v="423" actId="1076"/>
          <ac:picMkLst>
            <pc:docMk/>
            <pc:sldMk cId="1993978530" sldId="258"/>
            <ac:picMk id="4" creationId="{C2409A27-0F40-E71B-6329-2A351554E943}"/>
          </ac:picMkLst>
        </pc:picChg>
        <pc:picChg chg="mod">
          <ac:chgData name="Bate, Clio" userId="S::cbate@clarku.edu::ab67285a-b65f-411e-a26c-f36a607d0b1e" providerId="AD" clId="Web-{9BAA8E47-8A86-6CC4-593C-27F42D43966B}" dt="2023-12-20T00:11:57.730" v="422" actId="1076"/>
          <ac:picMkLst>
            <pc:docMk/>
            <pc:sldMk cId="1993978530" sldId="258"/>
            <ac:picMk id="6" creationId="{C323B109-06B1-789B-09E7-2C78B0E4D800}"/>
          </ac:picMkLst>
        </pc:picChg>
      </pc:sldChg>
      <pc:sldChg chg="modSp">
        <pc:chgData name="Bate, Clio" userId="S::cbate@clarku.edu::ab67285a-b65f-411e-a26c-f36a607d0b1e" providerId="AD" clId="Web-{9BAA8E47-8A86-6CC4-593C-27F42D43966B}" dt="2023-12-20T01:01:46.557" v="1417" actId="20577"/>
        <pc:sldMkLst>
          <pc:docMk/>
          <pc:sldMk cId="4294709457" sldId="259"/>
        </pc:sldMkLst>
        <pc:spChg chg="mod">
          <ac:chgData name="Bate, Clio" userId="S::cbate@clarku.edu::ab67285a-b65f-411e-a26c-f36a607d0b1e" providerId="AD" clId="Web-{9BAA8E47-8A86-6CC4-593C-27F42D43966B}" dt="2023-12-20T01:01:46.557" v="1417" actId="20577"/>
          <ac:spMkLst>
            <pc:docMk/>
            <pc:sldMk cId="4294709457" sldId="259"/>
            <ac:spMk id="8" creationId="{E30B0FF9-A1B2-9B18-0770-5D4C96A5338B}"/>
          </ac:spMkLst>
        </pc:spChg>
      </pc:sldChg>
      <pc:sldChg chg="modSp">
        <pc:chgData name="Bate, Clio" userId="S::cbate@clarku.edu::ab67285a-b65f-411e-a26c-f36a607d0b1e" providerId="AD" clId="Web-{9BAA8E47-8A86-6CC4-593C-27F42D43966B}" dt="2023-12-20T02:31:05.608" v="1470" actId="20577"/>
        <pc:sldMkLst>
          <pc:docMk/>
          <pc:sldMk cId="3207776027" sldId="260"/>
        </pc:sldMkLst>
        <pc:spChg chg="mod">
          <ac:chgData name="Bate, Clio" userId="S::cbate@clarku.edu::ab67285a-b65f-411e-a26c-f36a607d0b1e" providerId="AD" clId="Web-{9BAA8E47-8A86-6CC4-593C-27F42D43966B}" dt="2023-12-20T02:31:05.608" v="1470" actId="20577"/>
          <ac:spMkLst>
            <pc:docMk/>
            <pc:sldMk cId="3207776027" sldId="260"/>
            <ac:spMk id="7" creationId="{E2C9E0AB-DD8B-79C5-5593-5526A96EAF3F}"/>
          </ac:spMkLst>
        </pc:spChg>
        <pc:spChg chg="mod">
          <ac:chgData name="Bate, Clio" userId="S::cbate@clarku.edu::ab67285a-b65f-411e-a26c-f36a607d0b1e" providerId="AD" clId="Web-{9BAA8E47-8A86-6CC4-593C-27F42D43966B}" dt="2023-12-20T02:31:01.389" v="1468" actId="20577"/>
          <ac:spMkLst>
            <pc:docMk/>
            <pc:sldMk cId="3207776027" sldId="260"/>
            <ac:spMk id="10" creationId="{625BB2CD-4AF9-2198-ECE4-8B6D6BD2E51C}"/>
          </ac:spMkLst>
        </pc:spChg>
        <pc:grpChg chg="mod">
          <ac:chgData name="Bate, Clio" userId="S::cbate@clarku.edu::ab67285a-b65f-411e-a26c-f36a607d0b1e" providerId="AD" clId="Web-{9BAA8E47-8A86-6CC4-593C-27F42D43966B}" dt="2023-12-20T02:30:43.888" v="1458" actId="14100"/>
          <ac:grpSpMkLst>
            <pc:docMk/>
            <pc:sldMk cId="3207776027" sldId="260"/>
            <ac:grpSpMk id="8" creationId="{E8C7C35D-ADFD-0B69-7CE4-079A10CF5458}"/>
          </ac:grpSpMkLst>
        </pc:grpChg>
      </pc:sldChg>
      <pc:sldChg chg="modSp">
        <pc:chgData name="Bate, Clio" userId="S::cbate@clarku.edu::ab67285a-b65f-411e-a26c-f36a607d0b1e" providerId="AD" clId="Web-{9BAA8E47-8A86-6CC4-593C-27F42D43966B}" dt="2023-12-20T00:02:34.023" v="192"/>
        <pc:sldMkLst>
          <pc:docMk/>
          <pc:sldMk cId="3994100233" sldId="266"/>
        </pc:sldMkLst>
        <pc:graphicFrameChg chg="mod modGraphic">
          <ac:chgData name="Bate, Clio" userId="S::cbate@clarku.edu::ab67285a-b65f-411e-a26c-f36a607d0b1e" providerId="AD" clId="Web-{9BAA8E47-8A86-6CC4-593C-27F42D43966B}" dt="2023-12-20T00:02:34.023" v="192"/>
          <ac:graphicFrameMkLst>
            <pc:docMk/>
            <pc:sldMk cId="3994100233" sldId="266"/>
            <ac:graphicFrameMk id="10" creationId="{E46108A2-2E09-3997-8F31-6A136C34B582}"/>
          </ac:graphicFrameMkLst>
        </pc:graphicFrameChg>
      </pc:sldChg>
      <pc:sldChg chg="modSp">
        <pc:chgData name="Bate, Clio" userId="S::cbate@clarku.edu::ab67285a-b65f-411e-a26c-f36a607d0b1e" providerId="AD" clId="Web-{9BAA8E47-8A86-6CC4-593C-27F42D43966B}" dt="2023-12-20T00:14:23.282" v="446" actId="20577"/>
        <pc:sldMkLst>
          <pc:docMk/>
          <pc:sldMk cId="1842402342" sldId="267"/>
        </pc:sldMkLst>
        <pc:spChg chg="mod">
          <ac:chgData name="Bate, Clio" userId="S::cbate@clarku.edu::ab67285a-b65f-411e-a26c-f36a607d0b1e" providerId="AD" clId="Web-{9BAA8E47-8A86-6CC4-593C-27F42D43966B}" dt="2023-12-20T00:14:23.282" v="446" actId="20577"/>
          <ac:spMkLst>
            <pc:docMk/>
            <pc:sldMk cId="1842402342" sldId="267"/>
            <ac:spMk id="3" creationId="{0A4DFD68-3930-330E-8CE7-E57AB4389D09}"/>
          </ac:spMkLst>
        </pc:spChg>
        <pc:spChg chg="mod">
          <ac:chgData name="Bate, Clio" userId="S::cbate@clarku.edu::ab67285a-b65f-411e-a26c-f36a607d0b1e" providerId="AD" clId="Web-{9BAA8E47-8A86-6CC4-593C-27F42D43966B}" dt="2023-12-20T00:13:07.280" v="439" actId="1076"/>
          <ac:spMkLst>
            <pc:docMk/>
            <pc:sldMk cId="1842402342" sldId="267"/>
            <ac:spMk id="4" creationId="{81772A20-AE4F-250A-9F03-D110DBC9DEDB}"/>
          </ac:spMkLst>
        </pc:spChg>
        <pc:spChg chg="mod">
          <ac:chgData name="Bate, Clio" userId="S::cbate@clarku.edu::ab67285a-b65f-411e-a26c-f36a607d0b1e" providerId="AD" clId="Web-{9BAA8E47-8A86-6CC4-593C-27F42D43966B}" dt="2023-12-20T00:13:07.295" v="440" actId="1076"/>
          <ac:spMkLst>
            <pc:docMk/>
            <pc:sldMk cId="1842402342" sldId="267"/>
            <ac:spMk id="5" creationId="{0E848433-BBB5-5C28-BE1B-856D1526CBFE}"/>
          </ac:spMkLst>
        </pc:spChg>
        <pc:picChg chg="mod">
          <ac:chgData name="Bate, Clio" userId="S::cbate@clarku.edu::ab67285a-b65f-411e-a26c-f36a607d0b1e" providerId="AD" clId="Web-{9BAA8E47-8A86-6CC4-593C-27F42D43966B}" dt="2023-12-20T00:13:07.311" v="441" actId="1076"/>
          <ac:picMkLst>
            <pc:docMk/>
            <pc:sldMk cId="1842402342" sldId="267"/>
            <ac:picMk id="2" creationId="{C88F1E2B-EEDA-A253-E6F0-F15AFA0195E1}"/>
          </ac:picMkLst>
        </pc:picChg>
        <pc:picChg chg="mod">
          <ac:chgData name="Bate, Clio" userId="S::cbate@clarku.edu::ab67285a-b65f-411e-a26c-f36a607d0b1e" providerId="AD" clId="Web-{9BAA8E47-8A86-6CC4-593C-27F42D43966B}" dt="2023-12-20T00:13:07.202" v="435" actId="1076"/>
          <ac:picMkLst>
            <pc:docMk/>
            <pc:sldMk cId="1842402342" sldId="267"/>
            <ac:picMk id="7" creationId="{AF37BA99-B444-4DDF-906D-D269774AFD70}"/>
          </ac:picMkLst>
        </pc:picChg>
        <pc:picChg chg="mod">
          <ac:chgData name="Bate, Clio" userId="S::cbate@clarku.edu::ab67285a-b65f-411e-a26c-f36a607d0b1e" providerId="AD" clId="Web-{9BAA8E47-8A86-6CC4-593C-27F42D43966B}" dt="2023-12-20T00:13:07.233" v="436" actId="1076"/>
          <ac:picMkLst>
            <pc:docMk/>
            <pc:sldMk cId="1842402342" sldId="267"/>
            <ac:picMk id="8" creationId="{08122BD8-6163-D3B1-1014-D7DC3215EA97}"/>
          </ac:picMkLst>
        </pc:picChg>
        <pc:picChg chg="mod">
          <ac:chgData name="Bate, Clio" userId="S::cbate@clarku.edu::ab67285a-b65f-411e-a26c-f36a607d0b1e" providerId="AD" clId="Web-{9BAA8E47-8A86-6CC4-593C-27F42D43966B}" dt="2023-12-20T00:13:07.249" v="437" actId="1076"/>
          <ac:picMkLst>
            <pc:docMk/>
            <pc:sldMk cId="1842402342" sldId="267"/>
            <ac:picMk id="9" creationId="{98280952-0793-C9A9-D7BE-D5125FAF7A9C}"/>
          </ac:picMkLst>
        </pc:picChg>
        <pc:picChg chg="mod">
          <ac:chgData name="Bate, Clio" userId="S::cbate@clarku.edu::ab67285a-b65f-411e-a26c-f36a607d0b1e" providerId="AD" clId="Web-{9BAA8E47-8A86-6CC4-593C-27F42D43966B}" dt="2023-12-20T00:13:07.280" v="438" actId="1076"/>
          <ac:picMkLst>
            <pc:docMk/>
            <pc:sldMk cId="1842402342" sldId="267"/>
            <ac:picMk id="10" creationId="{4EA244F8-C253-CFF6-CAE7-48CB1892D84E}"/>
          </ac:picMkLst>
        </pc:picChg>
      </pc:sldChg>
      <pc:sldChg chg="modSp">
        <pc:chgData name="Bate, Clio" userId="S::cbate@clarku.edu::ab67285a-b65f-411e-a26c-f36a607d0b1e" providerId="AD" clId="Web-{9BAA8E47-8A86-6CC4-593C-27F42D43966B}" dt="2023-12-20T00:15:26.535" v="461" actId="20577"/>
        <pc:sldMkLst>
          <pc:docMk/>
          <pc:sldMk cId="3134709872" sldId="270"/>
        </pc:sldMkLst>
        <pc:spChg chg="mod">
          <ac:chgData name="Bate, Clio" userId="S::cbate@clarku.edu::ab67285a-b65f-411e-a26c-f36a607d0b1e" providerId="AD" clId="Web-{9BAA8E47-8A86-6CC4-593C-27F42D43966B}" dt="2023-12-20T00:15:26.535" v="461" actId="20577"/>
          <ac:spMkLst>
            <pc:docMk/>
            <pc:sldMk cId="3134709872" sldId="270"/>
            <ac:spMk id="17" creationId="{084E63FF-C028-7E39-7EAD-626FBF81E4F9}"/>
          </ac:spMkLst>
        </pc:spChg>
      </pc:sldChg>
      <pc:sldChg chg="modSp">
        <pc:chgData name="Bate, Clio" userId="S::cbate@clarku.edu::ab67285a-b65f-411e-a26c-f36a607d0b1e" providerId="AD" clId="Web-{9BAA8E47-8A86-6CC4-593C-27F42D43966B}" dt="2023-12-20T00:15:33.816" v="466" actId="20577"/>
        <pc:sldMkLst>
          <pc:docMk/>
          <pc:sldMk cId="3136187943" sldId="271"/>
        </pc:sldMkLst>
        <pc:spChg chg="mod">
          <ac:chgData name="Bate, Clio" userId="S::cbate@clarku.edu::ab67285a-b65f-411e-a26c-f36a607d0b1e" providerId="AD" clId="Web-{9BAA8E47-8A86-6CC4-593C-27F42D43966B}" dt="2023-12-20T00:15:33.816" v="466" actId="20577"/>
          <ac:spMkLst>
            <pc:docMk/>
            <pc:sldMk cId="3136187943" sldId="271"/>
            <ac:spMk id="16" creationId="{AEE12265-C8C5-71B4-893E-23F65286CEB4}"/>
          </ac:spMkLst>
        </pc:spChg>
      </pc:sldChg>
      <pc:sldChg chg="addSp modSp">
        <pc:chgData name="Bate, Clio" userId="S::cbate@clarku.edu::ab67285a-b65f-411e-a26c-f36a607d0b1e" providerId="AD" clId="Web-{9BAA8E47-8A86-6CC4-593C-27F42D43966B}" dt="2023-12-20T01:06:26.989" v="1444" actId="1076"/>
        <pc:sldMkLst>
          <pc:docMk/>
          <pc:sldMk cId="3372719784" sldId="276"/>
        </pc:sldMkLst>
        <pc:spChg chg="add mod">
          <ac:chgData name="Bate, Clio" userId="S::cbate@clarku.edu::ab67285a-b65f-411e-a26c-f36a607d0b1e" providerId="AD" clId="Web-{9BAA8E47-8A86-6CC4-593C-27F42D43966B}" dt="2023-12-20T01:06:26.989" v="1444" actId="1076"/>
          <ac:spMkLst>
            <pc:docMk/>
            <pc:sldMk cId="3372719784" sldId="276"/>
            <ac:spMk id="2" creationId="{667E5915-9852-D88C-EBDA-38E0ECFD5503}"/>
          </ac:spMkLst>
        </pc:spChg>
        <pc:spChg chg="add mod">
          <ac:chgData name="Bate, Clio" userId="S::cbate@clarku.edu::ab67285a-b65f-411e-a26c-f36a607d0b1e" providerId="AD" clId="Web-{9BAA8E47-8A86-6CC4-593C-27F42D43966B}" dt="2023-12-20T01:06:20.457" v="1442" actId="14100"/>
          <ac:spMkLst>
            <pc:docMk/>
            <pc:sldMk cId="3372719784" sldId="276"/>
            <ac:spMk id="7" creationId="{2634AE18-CD85-0879-0877-E6ACC92C7694}"/>
          </ac:spMkLst>
        </pc:spChg>
        <pc:spChg chg="mod">
          <ac:chgData name="Bate, Clio" userId="S::cbate@clarku.edu::ab67285a-b65f-411e-a26c-f36a607d0b1e" providerId="AD" clId="Web-{9BAA8E47-8A86-6CC4-593C-27F42D43966B}" dt="2023-12-20T01:05:52.972" v="1431" actId="20577"/>
          <ac:spMkLst>
            <pc:docMk/>
            <pc:sldMk cId="3372719784" sldId="276"/>
            <ac:spMk id="12" creationId="{7C4CDAA7-95A4-98BE-0E57-C0902CBA1195}"/>
          </ac:spMkLst>
        </pc:spChg>
      </pc:sldChg>
      <pc:sldChg chg="modSp">
        <pc:chgData name="Bate, Clio" userId="S::cbate@clarku.edu::ab67285a-b65f-411e-a26c-f36a607d0b1e" providerId="AD" clId="Web-{9BAA8E47-8A86-6CC4-593C-27F42D43966B}" dt="2023-12-20T02:31:26.108" v="1472" actId="20577"/>
        <pc:sldMkLst>
          <pc:docMk/>
          <pc:sldMk cId="3053474002" sldId="277"/>
        </pc:sldMkLst>
        <pc:spChg chg="mod">
          <ac:chgData name="Bate, Clio" userId="S::cbate@clarku.edu::ab67285a-b65f-411e-a26c-f36a607d0b1e" providerId="AD" clId="Web-{9BAA8E47-8A86-6CC4-593C-27F42D43966B}" dt="2023-12-20T02:31:26.108" v="1472" actId="20577"/>
          <ac:spMkLst>
            <pc:docMk/>
            <pc:sldMk cId="3053474002" sldId="277"/>
            <ac:spMk id="6" creationId="{930A6955-ABEB-7875-7FC1-EE8FAF79C580}"/>
          </ac:spMkLst>
        </pc:spChg>
      </pc:sldChg>
      <pc:sldChg chg="modSp">
        <pc:chgData name="Bate, Clio" userId="S::cbate@clarku.edu::ab67285a-b65f-411e-a26c-f36a607d0b1e" providerId="AD" clId="Web-{9BAA8E47-8A86-6CC4-593C-27F42D43966B}" dt="2023-12-20T02:32:43.518" v="1474" actId="20577"/>
        <pc:sldMkLst>
          <pc:docMk/>
          <pc:sldMk cId="687337573" sldId="279"/>
        </pc:sldMkLst>
        <pc:spChg chg="mod">
          <ac:chgData name="Bate, Clio" userId="S::cbate@clarku.edu::ab67285a-b65f-411e-a26c-f36a607d0b1e" providerId="AD" clId="Web-{9BAA8E47-8A86-6CC4-593C-27F42D43966B}" dt="2023-12-20T02:32:43.518" v="1474" actId="20577"/>
          <ac:spMkLst>
            <pc:docMk/>
            <pc:sldMk cId="687337573" sldId="279"/>
            <ac:spMk id="3" creationId="{856B0C81-49AE-AB00-225E-1561D50804BA}"/>
          </ac:spMkLst>
        </pc:spChg>
      </pc:sldChg>
      <pc:sldChg chg="modSp">
        <pc:chgData name="Bate, Clio" userId="S::cbate@clarku.edu::ab67285a-b65f-411e-a26c-f36a607d0b1e" providerId="AD" clId="Web-{9BAA8E47-8A86-6CC4-593C-27F42D43966B}" dt="2023-12-20T02:33:00.347" v="1482" actId="20577"/>
        <pc:sldMkLst>
          <pc:docMk/>
          <pc:sldMk cId="335215758" sldId="285"/>
        </pc:sldMkLst>
        <pc:spChg chg="mod">
          <ac:chgData name="Bate, Clio" userId="S::cbate@clarku.edu::ab67285a-b65f-411e-a26c-f36a607d0b1e" providerId="AD" clId="Web-{9BAA8E47-8A86-6CC4-593C-27F42D43966B}" dt="2023-12-20T02:33:00.347" v="1482" actId="20577"/>
          <ac:spMkLst>
            <pc:docMk/>
            <pc:sldMk cId="335215758" sldId="285"/>
            <ac:spMk id="9" creationId="{0C89E4CA-59E4-BE1F-B6C4-ED1CD356DE72}"/>
          </ac:spMkLst>
        </pc:spChg>
      </pc:sldChg>
      <pc:sldChg chg="modSp">
        <pc:chgData name="Bate, Clio" userId="S::cbate@clarku.edu::ab67285a-b65f-411e-a26c-f36a607d0b1e" providerId="AD" clId="Web-{9BAA8E47-8A86-6CC4-593C-27F42D43966B}" dt="2023-12-20T02:28:41.554" v="1451" actId="20577"/>
        <pc:sldMkLst>
          <pc:docMk/>
          <pc:sldMk cId="490484209" sldId="286"/>
        </pc:sldMkLst>
        <pc:spChg chg="mod">
          <ac:chgData name="Bate, Clio" userId="S::cbate@clarku.edu::ab67285a-b65f-411e-a26c-f36a607d0b1e" providerId="AD" clId="Web-{9BAA8E47-8A86-6CC4-593C-27F42D43966B}" dt="2023-12-20T02:28:41.554" v="1451" actId="20577"/>
          <ac:spMkLst>
            <pc:docMk/>
            <pc:sldMk cId="490484209" sldId="286"/>
            <ac:spMk id="14" creationId="{6D97E7B2-6FB0-E7AD-9003-013397259D97}"/>
          </ac:spMkLst>
        </pc:spChg>
      </pc:sldChg>
      <pc:sldChg chg="modSp">
        <pc:chgData name="Bate, Clio" userId="S::cbate@clarku.edu::ab67285a-b65f-411e-a26c-f36a607d0b1e" providerId="AD" clId="Web-{9BAA8E47-8A86-6CC4-593C-27F42D43966B}" dt="2023-12-20T02:29:01.290" v="1456" actId="20577"/>
        <pc:sldMkLst>
          <pc:docMk/>
          <pc:sldMk cId="2625055651" sldId="287"/>
        </pc:sldMkLst>
        <pc:spChg chg="mod">
          <ac:chgData name="Bate, Clio" userId="S::cbate@clarku.edu::ab67285a-b65f-411e-a26c-f36a607d0b1e" providerId="AD" clId="Web-{9BAA8E47-8A86-6CC4-593C-27F42D43966B}" dt="2023-12-20T02:29:01.290" v="1456" actId="20577"/>
          <ac:spMkLst>
            <pc:docMk/>
            <pc:sldMk cId="2625055651" sldId="287"/>
            <ac:spMk id="6" creationId="{1629F17E-5EFA-22C7-6DD2-9570F7006FC5}"/>
          </ac:spMkLst>
        </pc:spChg>
      </pc:sldChg>
      <pc:sldChg chg="addSp delSp modSp">
        <pc:chgData name="Bate, Clio" userId="S::cbate@clarku.edu::ab67285a-b65f-411e-a26c-f36a607d0b1e" providerId="AD" clId="Web-{9BAA8E47-8A86-6CC4-593C-27F42D43966B}" dt="2023-12-20T02:38:59.941" v="1491" actId="20577"/>
        <pc:sldMkLst>
          <pc:docMk/>
          <pc:sldMk cId="3599439316" sldId="2338"/>
        </pc:sldMkLst>
        <pc:spChg chg="add del mod">
          <ac:chgData name="Bate, Clio" userId="S::cbate@clarku.edu::ab67285a-b65f-411e-a26c-f36a607d0b1e" providerId="AD" clId="Web-{9BAA8E47-8A86-6CC4-593C-27F42D43966B}" dt="2023-12-20T02:38:59.941" v="1491" actId="20577"/>
          <ac:spMkLst>
            <pc:docMk/>
            <pc:sldMk cId="3599439316" sldId="2338"/>
            <ac:spMk id="2" creationId="{65CC2921-40A0-C707-8EB7-CFB2747541B6}"/>
          </ac:spMkLst>
        </pc:spChg>
        <pc:spChg chg="mod">
          <ac:chgData name="Bate, Clio" userId="S::cbate@clarku.edu::ab67285a-b65f-411e-a26c-f36a607d0b1e" providerId="AD" clId="Web-{9BAA8E47-8A86-6CC4-593C-27F42D43966B}" dt="2023-12-20T02:38:33.205" v="1484" actId="20577"/>
          <ac:spMkLst>
            <pc:docMk/>
            <pc:sldMk cId="3599439316" sldId="2338"/>
            <ac:spMk id="5" creationId="{66E787AC-0053-0145-E9E3-D64DD59B3CDF}"/>
          </ac:spMkLst>
        </pc:spChg>
        <pc:spChg chg="add del mod">
          <ac:chgData name="Bate, Clio" userId="S::cbate@clarku.edu::ab67285a-b65f-411e-a26c-f36a607d0b1e" providerId="AD" clId="Web-{9BAA8E47-8A86-6CC4-593C-27F42D43966B}" dt="2023-12-20T02:38:44.706" v="1488"/>
          <ac:spMkLst>
            <pc:docMk/>
            <pc:sldMk cId="3599439316" sldId="2338"/>
            <ac:spMk id="8" creationId="{5D5CD450-2D2B-02BE-0F05-E47B7357AB84}"/>
          </ac:spMkLst>
        </pc:spChg>
      </pc:sldChg>
      <pc:sldChg chg="modSp">
        <pc:chgData name="Bate, Clio" userId="S::cbate@clarku.edu::ab67285a-b65f-411e-a26c-f36a607d0b1e" providerId="AD" clId="Web-{9BAA8E47-8A86-6CC4-593C-27F42D43966B}" dt="2023-12-20T02:39:14.332" v="1495" actId="14100"/>
        <pc:sldMkLst>
          <pc:docMk/>
          <pc:sldMk cId="417314127" sldId="2340"/>
        </pc:sldMkLst>
        <pc:spChg chg="mod">
          <ac:chgData name="Bate, Clio" userId="S::cbate@clarku.edu::ab67285a-b65f-411e-a26c-f36a607d0b1e" providerId="AD" clId="Web-{9BAA8E47-8A86-6CC4-593C-27F42D43966B}" dt="2023-12-20T02:39:14.332" v="1495" actId="14100"/>
          <ac:spMkLst>
            <pc:docMk/>
            <pc:sldMk cId="417314127" sldId="2340"/>
            <ac:spMk id="2" creationId="{5549D8F8-FEE4-8E89-6B6B-45271E407B3A}"/>
          </ac:spMkLst>
        </pc:spChg>
      </pc:sldChg>
      <pc:sldChg chg="addSp modSp new">
        <pc:chgData name="Bate, Clio" userId="S::cbate@clarku.edu::ab67285a-b65f-411e-a26c-f36a607d0b1e" providerId="AD" clId="Web-{9BAA8E47-8A86-6CC4-593C-27F42D43966B}" dt="2023-12-20T01:00:59.008" v="1399" actId="20577"/>
        <pc:sldMkLst>
          <pc:docMk/>
          <pc:sldMk cId="1126106539" sldId="2341"/>
        </pc:sldMkLst>
        <pc:spChg chg="mod">
          <ac:chgData name="Bate, Clio" userId="S::cbate@clarku.edu::ab67285a-b65f-411e-a26c-f36a607d0b1e" providerId="AD" clId="Web-{9BAA8E47-8A86-6CC4-593C-27F42D43966B}" dt="2023-12-20T00:15:51.801" v="468" actId="20577"/>
          <ac:spMkLst>
            <pc:docMk/>
            <pc:sldMk cId="1126106539" sldId="2341"/>
            <ac:spMk id="2" creationId="{C9703C96-F270-5A2F-EDBD-50ADB6F12CEE}"/>
          </ac:spMkLst>
        </pc:spChg>
        <pc:spChg chg="mod">
          <ac:chgData name="Bate, Clio" userId="S::cbate@clarku.edu::ab67285a-b65f-411e-a26c-f36a607d0b1e" providerId="AD" clId="Web-{9BAA8E47-8A86-6CC4-593C-27F42D43966B}" dt="2023-12-20T00:54:45.714" v="1341" actId="20577"/>
          <ac:spMkLst>
            <pc:docMk/>
            <pc:sldMk cId="1126106539" sldId="2341"/>
            <ac:spMk id="3" creationId="{C9405312-C99E-19F5-B38C-03FD06FFE64A}"/>
          </ac:spMkLst>
        </pc:spChg>
        <pc:spChg chg="add mod">
          <ac:chgData name="Bate, Clio" userId="S::cbate@clarku.edu::ab67285a-b65f-411e-a26c-f36a607d0b1e" providerId="AD" clId="Web-{9BAA8E47-8A86-6CC4-593C-27F42D43966B}" dt="2023-12-20T01:00:59.008" v="1399" actId="20577"/>
          <ac:spMkLst>
            <pc:docMk/>
            <pc:sldMk cId="1126106539" sldId="2341"/>
            <ac:spMk id="5" creationId="{F3079087-BDBB-0CCF-8E58-4BDC3B755B92}"/>
          </ac:spMkLst>
        </pc:spChg>
      </pc:sldChg>
    </pc:docChg>
  </pc:docChgLst>
  <pc:docChgLst>
    <pc:chgData name="Ruan, Yu-Yun" userId="S::yruan@clarku.edu::0001fc11-9e80-4baf-9cbc-8df1ae69c88e" providerId="AD" clId="Web-{84CA9A94-9B70-06AC-F6E1-FAEC64225BEA}"/>
    <pc:docChg chg="addSld modSld sldOrd modSection">
      <pc:chgData name="Ruan, Yu-Yun" userId="S::yruan@clarku.edu::0001fc11-9e80-4baf-9cbc-8df1ae69c88e" providerId="AD" clId="Web-{84CA9A94-9B70-06AC-F6E1-FAEC64225BEA}" dt="2023-12-18T16:01:15.838" v="419" actId="1076"/>
      <pc:docMkLst>
        <pc:docMk/>
      </pc:docMkLst>
      <pc:sldChg chg="ord">
        <pc:chgData name="Ruan, Yu-Yun" userId="S::yruan@clarku.edu::0001fc11-9e80-4baf-9cbc-8df1ae69c88e" providerId="AD" clId="Web-{84CA9A94-9B70-06AC-F6E1-FAEC64225BEA}" dt="2023-12-18T14:34:34.994" v="22"/>
        <pc:sldMkLst>
          <pc:docMk/>
          <pc:sldMk cId="109857222" sldId="256"/>
        </pc:sldMkLst>
      </pc:sldChg>
      <pc:sldChg chg="modSp">
        <pc:chgData name="Ruan, Yu-Yun" userId="S::yruan@clarku.edu::0001fc11-9e80-4baf-9cbc-8df1ae69c88e" providerId="AD" clId="Web-{84CA9A94-9B70-06AC-F6E1-FAEC64225BEA}" dt="2023-12-18T14:46:59.076" v="31" actId="20577"/>
        <pc:sldMkLst>
          <pc:docMk/>
          <pc:sldMk cId="3331454409" sldId="257"/>
        </pc:sldMkLst>
        <pc:spChg chg="mod">
          <ac:chgData name="Ruan, Yu-Yun" userId="S::yruan@clarku.edu::0001fc11-9e80-4baf-9cbc-8df1ae69c88e" providerId="AD" clId="Web-{84CA9A94-9B70-06AC-F6E1-FAEC64225BEA}" dt="2023-12-18T14:46:59.076" v="31" actId="20577"/>
          <ac:spMkLst>
            <pc:docMk/>
            <pc:sldMk cId="3331454409" sldId="257"/>
            <ac:spMk id="3" creationId="{6CE4BA90-3AF2-4303-FC2C-24A395E8376E}"/>
          </ac:spMkLst>
        </pc:spChg>
      </pc:sldChg>
      <pc:sldChg chg="addSp delSp modSp">
        <pc:chgData name="Ruan, Yu-Yun" userId="S::yruan@clarku.edu::0001fc11-9e80-4baf-9cbc-8df1ae69c88e" providerId="AD" clId="Web-{84CA9A94-9B70-06AC-F6E1-FAEC64225BEA}" dt="2023-12-18T16:01:15.838" v="419" actId="1076"/>
        <pc:sldMkLst>
          <pc:docMk/>
          <pc:sldMk cId="1993978530" sldId="258"/>
        </pc:sldMkLst>
        <pc:spChg chg="mod">
          <ac:chgData name="Ruan, Yu-Yun" userId="S::yruan@clarku.edu::0001fc11-9e80-4baf-9cbc-8df1ae69c88e" providerId="AD" clId="Web-{84CA9A94-9B70-06AC-F6E1-FAEC64225BEA}" dt="2023-12-18T15:55:12.611" v="314" actId="20577"/>
          <ac:spMkLst>
            <pc:docMk/>
            <pc:sldMk cId="1993978530" sldId="258"/>
            <ac:spMk id="2" creationId="{3536D9B3-6C68-998C-2993-3F6C07D7938A}"/>
          </ac:spMkLst>
        </pc:spChg>
        <pc:spChg chg="mod">
          <ac:chgData name="Ruan, Yu-Yun" userId="S::yruan@clarku.edu::0001fc11-9e80-4baf-9cbc-8df1ae69c88e" providerId="AD" clId="Web-{84CA9A94-9B70-06AC-F6E1-FAEC64225BEA}" dt="2023-12-18T15:58:56.804" v="377" actId="20577"/>
          <ac:spMkLst>
            <pc:docMk/>
            <pc:sldMk cId="1993978530" sldId="258"/>
            <ac:spMk id="3" creationId="{DAE09730-4D2C-B038-122D-2E0C58739F3B}"/>
          </ac:spMkLst>
        </pc:spChg>
        <pc:spChg chg="mod">
          <ac:chgData name="Ruan, Yu-Yun" userId="S::yruan@clarku.edu::0001fc11-9e80-4baf-9cbc-8df1ae69c88e" providerId="AD" clId="Web-{84CA9A94-9B70-06AC-F6E1-FAEC64225BEA}" dt="2023-12-18T16:00:53.072" v="404" actId="1076"/>
          <ac:spMkLst>
            <pc:docMk/>
            <pc:sldMk cId="1993978530" sldId="258"/>
            <ac:spMk id="5" creationId="{2BC25A12-20E7-CFB4-9413-1F69E9BC59BE}"/>
          </ac:spMkLst>
        </pc:spChg>
        <pc:spChg chg="add del">
          <ac:chgData name="Ruan, Yu-Yun" userId="S::yruan@clarku.edu::0001fc11-9e80-4baf-9cbc-8df1ae69c88e" providerId="AD" clId="Web-{84CA9A94-9B70-06AC-F6E1-FAEC64225BEA}" dt="2023-12-18T15:59:17.711" v="380"/>
          <ac:spMkLst>
            <pc:docMk/>
            <pc:sldMk cId="1993978530" sldId="258"/>
            <ac:spMk id="7" creationId="{121D1CBD-862B-B5EB-1E4E-049E759E175E}"/>
          </ac:spMkLst>
        </pc:spChg>
        <pc:spChg chg="add mod">
          <ac:chgData name="Ruan, Yu-Yun" userId="S::yruan@clarku.edu::0001fc11-9e80-4baf-9cbc-8df1ae69c88e" providerId="AD" clId="Web-{84CA9A94-9B70-06AC-F6E1-FAEC64225BEA}" dt="2023-12-18T16:01:15.838" v="419" actId="1076"/>
          <ac:spMkLst>
            <pc:docMk/>
            <pc:sldMk cId="1993978530" sldId="258"/>
            <ac:spMk id="8" creationId="{B3D7B4D6-E63F-A38B-D93E-D110F4ED6BA9}"/>
          </ac:spMkLst>
        </pc:spChg>
        <pc:picChg chg="mod">
          <ac:chgData name="Ruan, Yu-Yun" userId="S::yruan@clarku.edu::0001fc11-9e80-4baf-9cbc-8df1ae69c88e" providerId="AD" clId="Web-{84CA9A94-9B70-06AC-F6E1-FAEC64225BEA}" dt="2023-12-18T16:00:54.541" v="405" actId="1076"/>
          <ac:picMkLst>
            <pc:docMk/>
            <pc:sldMk cId="1993978530" sldId="258"/>
            <ac:picMk id="4" creationId="{C2409A27-0F40-E71B-6329-2A351554E943}"/>
          </ac:picMkLst>
        </pc:picChg>
        <pc:picChg chg="add mod">
          <ac:chgData name="Ruan, Yu-Yun" userId="S::yruan@clarku.edu::0001fc11-9e80-4baf-9cbc-8df1ae69c88e" providerId="AD" clId="Web-{84CA9A94-9B70-06AC-F6E1-FAEC64225BEA}" dt="2023-12-18T16:00:49.494" v="402" actId="1076"/>
          <ac:picMkLst>
            <pc:docMk/>
            <pc:sldMk cId="1993978530" sldId="258"/>
            <ac:picMk id="6" creationId="{C323B109-06B1-789B-09E7-2C78B0E4D800}"/>
          </ac:picMkLst>
        </pc:picChg>
      </pc:sldChg>
      <pc:sldChg chg="addSp delSp modSp">
        <pc:chgData name="Ruan, Yu-Yun" userId="S::yruan@clarku.edu::0001fc11-9e80-4baf-9cbc-8df1ae69c88e" providerId="AD" clId="Web-{84CA9A94-9B70-06AC-F6E1-FAEC64225BEA}" dt="2023-12-18T15:44:11.393" v="151" actId="14100"/>
        <pc:sldMkLst>
          <pc:docMk/>
          <pc:sldMk cId="4294709457" sldId="259"/>
        </pc:sldMkLst>
        <pc:spChg chg="mod">
          <ac:chgData name="Ruan, Yu-Yun" userId="S::yruan@clarku.edu::0001fc11-9e80-4baf-9cbc-8df1ae69c88e" providerId="AD" clId="Web-{84CA9A94-9B70-06AC-F6E1-FAEC64225BEA}" dt="2023-12-18T15:41:49.374" v="123" actId="20577"/>
          <ac:spMkLst>
            <pc:docMk/>
            <pc:sldMk cId="4294709457" sldId="259"/>
            <ac:spMk id="2" creationId="{72B87010-92F9-A5CF-B2D5-EECE878B1D60}"/>
          </ac:spMkLst>
        </pc:spChg>
        <pc:spChg chg="del">
          <ac:chgData name="Ruan, Yu-Yun" userId="S::yruan@clarku.edu::0001fc11-9e80-4baf-9cbc-8df1ae69c88e" providerId="AD" clId="Web-{84CA9A94-9B70-06AC-F6E1-FAEC64225BEA}" dt="2023-12-18T15:41:08.107" v="107"/>
          <ac:spMkLst>
            <pc:docMk/>
            <pc:sldMk cId="4294709457" sldId="259"/>
            <ac:spMk id="3" creationId="{4BF702E9-89B9-89F3-9B5C-1832F3931F9E}"/>
          </ac:spMkLst>
        </pc:spChg>
        <pc:picChg chg="add mod ord">
          <ac:chgData name="Ruan, Yu-Yun" userId="S::yruan@clarku.edu::0001fc11-9e80-4baf-9cbc-8df1ae69c88e" providerId="AD" clId="Web-{84CA9A94-9B70-06AC-F6E1-FAEC64225BEA}" dt="2023-12-18T15:43:36.907" v="133" actId="1076"/>
          <ac:picMkLst>
            <pc:docMk/>
            <pc:sldMk cId="4294709457" sldId="259"/>
            <ac:picMk id="4" creationId="{66410D1A-88AB-A2B7-18EB-A6CA5339A7C6}"/>
          </ac:picMkLst>
        </pc:picChg>
        <pc:picChg chg="add mod">
          <ac:chgData name="Ruan, Yu-Yun" userId="S::yruan@clarku.edu::0001fc11-9e80-4baf-9cbc-8df1ae69c88e" providerId="AD" clId="Web-{84CA9A94-9B70-06AC-F6E1-FAEC64225BEA}" dt="2023-12-18T15:43:53.314" v="146" actId="1076"/>
          <ac:picMkLst>
            <pc:docMk/>
            <pc:sldMk cId="4294709457" sldId="259"/>
            <ac:picMk id="5" creationId="{C03D9A44-A154-5120-4805-FF5C352644CA}"/>
          </ac:picMkLst>
        </pc:picChg>
        <pc:picChg chg="add mod">
          <ac:chgData name="Ruan, Yu-Yun" userId="S::yruan@clarku.edu::0001fc11-9e80-4baf-9cbc-8df1ae69c88e" providerId="AD" clId="Web-{84CA9A94-9B70-06AC-F6E1-FAEC64225BEA}" dt="2023-12-18T15:43:52.595" v="145" actId="1076"/>
          <ac:picMkLst>
            <pc:docMk/>
            <pc:sldMk cId="4294709457" sldId="259"/>
            <ac:picMk id="6" creationId="{FA315798-D1E8-2278-F255-612DA716EA4A}"/>
          </ac:picMkLst>
        </pc:picChg>
        <pc:picChg chg="add mod">
          <ac:chgData name="Ruan, Yu-Yun" userId="S::yruan@clarku.edu::0001fc11-9e80-4baf-9cbc-8df1ae69c88e" providerId="AD" clId="Web-{84CA9A94-9B70-06AC-F6E1-FAEC64225BEA}" dt="2023-12-18T15:44:11.393" v="151" actId="14100"/>
          <ac:picMkLst>
            <pc:docMk/>
            <pc:sldMk cId="4294709457" sldId="259"/>
            <ac:picMk id="7" creationId="{C3A62037-2134-E36E-0621-8E87A5C05328}"/>
          </ac:picMkLst>
        </pc:picChg>
      </pc:sldChg>
      <pc:sldChg chg="addSp delSp modSp">
        <pc:chgData name="Ruan, Yu-Yun" userId="S::yruan@clarku.edu::0001fc11-9e80-4baf-9cbc-8df1ae69c88e" providerId="AD" clId="Web-{84CA9A94-9B70-06AC-F6E1-FAEC64225BEA}" dt="2023-12-18T15:41:00.544" v="106"/>
        <pc:sldMkLst>
          <pc:docMk/>
          <pc:sldMk cId="1754798766" sldId="261"/>
        </pc:sldMkLst>
        <pc:spChg chg="del">
          <ac:chgData name="Ruan, Yu-Yun" userId="S::yruan@clarku.edu::0001fc11-9e80-4baf-9cbc-8df1ae69c88e" providerId="AD" clId="Web-{84CA9A94-9B70-06AC-F6E1-FAEC64225BEA}" dt="2023-12-18T15:40:56.904" v="104"/>
          <ac:spMkLst>
            <pc:docMk/>
            <pc:sldMk cId="1754798766" sldId="261"/>
            <ac:spMk id="3" creationId="{FE9C44D1-EA52-4655-4C53-43CCB1C679B8}"/>
          </ac:spMkLst>
        </pc:spChg>
        <pc:spChg chg="add mod">
          <ac:chgData name="Ruan, Yu-Yun" userId="S::yruan@clarku.edu::0001fc11-9e80-4baf-9cbc-8df1ae69c88e" providerId="AD" clId="Web-{84CA9A94-9B70-06AC-F6E1-FAEC64225BEA}" dt="2023-12-18T15:41:00.544" v="106"/>
          <ac:spMkLst>
            <pc:docMk/>
            <pc:sldMk cId="1754798766" sldId="261"/>
            <ac:spMk id="6" creationId="{C9318149-EA9C-3707-F574-9A6D9CC6E8DD}"/>
          </ac:spMkLst>
        </pc:spChg>
        <pc:picChg chg="add del mod ord">
          <ac:chgData name="Ruan, Yu-Yun" userId="S::yruan@clarku.edu::0001fc11-9e80-4baf-9cbc-8df1ae69c88e" providerId="AD" clId="Web-{84CA9A94-9B70-06AC-F6E1-FAEC64225BEA}" dt="2023-12-18T15:41:00.544" v="106"/>
          <ac:picMkLst>
            <pc:docMk/>
            <pc:sldMk cId="1754798766" sldId="261"/>
            <ac:picMk id="4" creationId="{0B383B80-225B-B7B0-C05F-CD3CEFFB16D1}"/>
          </ac:picMkLst>
        </pc:picChg>
      </pc:sldChg>
      <pc:sldChg chg="addSp delSp modSp new mod ord setBg">
        <pc:chgData name="Ruan, Yu-Yun" userId="S::yruan@clarku.edu::0001fc11-9e80-4baf-9cbc-8df1ae69c88e" providerId="AD" clId="Web-{84CA9A94-9B70-06AC-F6E1-FAEC64225BEA}" dt="2023-12-18T15:55:00.736" v="305"/>
        <pc:sldMkLst>
          <pc:docMk/>
          <pc:sldMk cId="3994100233" sldId="266"/>
        </pc:sldMkLst>
        <pc:spChg chg="del mod">
          <ac:chgData name="Ruan, Yu-Yun" userId="S::yruan@clarku.edu::0001fc11-9e80-4baf-9cbc-8df1ae69c88e" providerId="AD" clId="Web-{84CA9A94-9B70-06AC-F6E1-FAEC64225BEA}" dt="2023-12-18T14:48:35.344" v="46"/>
          <ac:spMkLst>
            <pc:docMk/>
            <pc:sldMk cId="3994100233" sldId="266"/>
            <ac:spMk id="2" creationId="{5CF36837-E6CE-CDB4-0E37-6E8C03157259}"/>
          </ac:spMkLst>
        </pc:spChg>
        <pc:spChg chg="add mod">
          <ac:chgData name="Ruan, Yu-Yun" userId="S::yruan@clarku.edu::0001fc11-9e80-4baf-9cbc-8df1ae69c88e" providerId="AD" clId="Web-{84CA9A94-9B70-06AC-F6E1-FAEC64225BEA}" dt="2023-12-18T15:49:24.759" v="184" actId="1076"/>
          <ac:spMkLst>
            <pc:docMk/>
            <pc:sldMk cId="3994100233" sldId="266"/>
            <ac:spMk id="3" creationId="{6CF19527-5690-1C27-6965-8D3C8434803B}"/>
          </ac:spMkLst>
        </pc:spChg>
        <pc:spChg chg="del">
          <ac:chgData name="Ruan, Yu-Yun" userId="S::yruan@clarku.edu::0001fc11-9e80-4baf-9cbc-8df1ae69c88e" providerId="AD" clId="Web-{84CA9A94-9B70-06AC-F6E1-FAEC64225BEA}" dt="2023-12-18T14:47:22.905" v="32"/>
          <ac:spMkLst>
            <pc:docMk/>
            <pc:sldMk cId="3994100233" sldId="266"/>
            <ac:spMk id="3" creationId="{DFB60C77-D3ED-6F79-E35E-9BA841400802}"/>
          </ac:spMkLst>
        </pc:spChg>
        <pc:spChg chg="add del mod">
          <ac:chgData name="Ruan, Yu-Yun" userId="S::yruan@clarku.edu::0001fc11-9e80-4baf-9cbc-8df1ae69c88e" providerId="AD" clId="Web-{84CA9A94-9B70-06AC-F6E1-FAEC64225BEA}" dt="2023-12-18T14:48:22.141" v="43"/>
          <ac:spMkLst>
            <pc:docMk/>
            <pc:sldMk cId="3994100233" sldId="266"/>
            <ac:spMk id="9" creationId="{2BA6BE5C-0A50-CBAC-7AD4-6AB5C63C1D2F}"/>
          </ac:spMkLst>
        </pc:spChg>
        <pc:spChg chg="add del">
          <ac:chgData name="Ruan, Yu-Yun" userId="S::yruan@clarku.edu::0001fc11-9e80-4baf-9cbc-8df1ae69c88e" providerId="AD" clId="Web-{84CA9A94-9B70-06AC-F6E1-FAEC64225BEA}" dt="2023-12-18T14:48:30.657" v="45"/>
          <ac:spMkLst>
            <pc:docMk/>
            <pc:sldMk cId="3994100233" sldId="266"/>
            <ac:spMk id="15" creationId="{09E43858-16E4-D734-F683-A8BBB946C531}"/>
          </ac:spMkLst>
        </pc:spChg>
        <pc:grpChg chg="add del">
          <ac:chgData name="Ruan, Yu-Yun" userId="S::yruan@clarku.edu::0001fc11-9e80-4baf-9cbc-8df1ae69c88e" providerId="AD" clId="Web-{84CA9A94-9B70-06AC-F6E1-FAEC64225BEA}" dt="2023-12-18T14:48:30.657" v="45"/>
          <ac:grpSpMkLst>
            <pc:docMk/>
            <pc:sldMk cId="3994100233" sldId="266"/>
            <ac:grpSpMk id="18" creationId="{1FD67D68-9B83-C338-8342-3348D8F22347}"/>
          </ac:grpSpMkLst>
        </pc:grpChg>
        <pc:graphicFrameChg chg="add del mod ord modGraphic">
          <ac:chgData name="Ruan, Yu-Yun" userId="S::yruan@clarku.edu::0001fc11-9e80-4baf-9cbc-8df1ae69c88e" providerId="AD" clId="Web-{84CA9A94-9B70-06AC-F6E1-FAEC64225BEA}" dt="2023-12-18T14:48:03.390" v="42"/>
          <ac:graphicFrameMkLst>
            <pc:docMk/>
            <pc:sldMk cId="3994100233" sldId="266"/>
            <ac:graphicFrameMk id="5" creationId="{CF06A15A-B1C6-1833-4B24-6C55A312B586}"/>
          </ac:graphicFrameMkLst>
        </pc:graphicFrameChg>
        <pc:graphicFrameChg chg="add del mod">
          <ac:chgData name="Ruan, Yu-Yun" userId="S::yruan@clarku.edu::0001fc11-9e80-4baf-9cbc-8df1ae69c88e" providerId="AD" clId="Web-{84CA9A94-9B70-06AC-F6E1-FAEC64225BEA}" dt="2023-12-18T14:47:56.015" v="41"/>
          <ac:graphicFrameMkLst>
            <pc:docMk/>
            <pc:sldMk cId="3994100233" sldId="266"/>
            <ac:graphicFrameMk id="7" creationId="{8095D042-1AE6-4614-C4E6-2FF77E3081D3}"/>
          </ac:graphicFrameMkLst>
        </pc:graphicFrameChg>
        <pc:graphicFrameChg chg="add del mod ord modGraphic">
          <ac:chgData name="Ruan, Yu-Yun" userId="S::yruan@clarku.edu::0001fc11-9e80-4baf-9cbc-8df1ae69c88e" providerId="AD" clId="Web-{84CA9A94-9B70-06AC-F6E1-FAEC64225BEA}" dt="2023-12-18T15:52:29.357" v="294"/>
          <ac:graphicFrameMkLst>
            <pc:docMk/>
            <pc:sldMk cId="3994100233" sldId="266"/>
            <ac:graphicFrameMk id="10" creationId="{E46108A2-2E09-3997-8F31-6A136C34B582}"/>
          </ac:graphicFrameMkLst>
        </pc:graphicFrameChg>
        <pc:graphicFrameChg chg="add del">
          <ac:chgData name="Ruan, Yu-Yun" userId="S::yruan@clarku.edu::0001fc11-9e80-4baf-9cbc-8df1ae69c88e" providerId="AD" clId="Web-{84CA9A94-9B70-06AC-F6E1-FAEC64225BEA}" dt="2023-12-18T14:48:30.657" v="45"/>
          <ac:graphicFrameMkLst>
            <pc:docMk/>
            <pc:sldMk cId="3994100233" sldId="266"/>
            <ac:graphicFrameMk id="13" creationId="{E46108A2-2E09-3997-8F31-6A136C34B582}"/>
          </ac:graphicFrameMkLst>
        </pc:graphicFrameChg>
      </pc:sldChg>
      <pc:sldChg chg="addSp delSp modSp new">
        <pc:chgData name="Ruan, Yu-Yun" userId="S::yruan@clarku.edu::0001fc11-9e80-4baf-9cbc-8df1ae69c88e" providerId="AD" clId="Web-{84CA9A94-9B70-06AC-F6E1-FAEC64225BEA}" dt="2023-12-18T15:51:59.872" v="250" actId="1076"/>
        <pc:sldMkLst>
          <pc:docMk/>
          <pc:sldMk cId="1842402342" sldId="267"/>
        </pc:sldMkLst>
        <pc:spChg chg="del mod">
          <ac:chgData name="Ruan, Yu-Yun" userId="S::yruan@clarku.edu::0001fc11-9e80-4baf-9cbc-8df1ae69c88e" providerId="AD" clId="Web-{84CA9A94-9B70-06AC-F6E1-FAEC64225BEA}" dt="2023-12-18T15:50:36.183" v="202"/>
          <ac:spMkLst>
            <pc:docMk/>
            <pc:sldMk cId="1842402342" sldId="267"/>
            <ac:spMk id="2" creationId="{BD33A55A-ADA1-60B6-23D5-972EE71B2DE3}"/>
          </ac:spMkLst>
        </pc:spChg>
        <pc:spChg chg="del">
          <ac:chgData name="Ruan, Yu-Yun" userId="S::yruan@clarku.edu::0001fc11-9e80-4baf-9cbc-8df1ae69c88e" providerId="AD" clId="Web-{84CA9A94-9B70-06AC-F6E1-FAEC64225BEA}" dt="2023-12-18T15:42:28.796" v="125"/>
          <ac:spMkLst>
            <pc:docMk/>
            <pc:sldMk cId="1842402342" sldId="267"/>
            <ac:spMk id="3" creationId="{441AD6D8-CAD3-7244-9E23-590B964A0183}"/>
          </ac:spMkLst>
        </pc:spChg>
        <pc:spChg chg="add del mod">
          <ac:chgData name="Ruan, Yu-Yun" userId="S::yruan@clarku.edu::0001fc11-9e80-4baf-9cbc-8df1ae69c88e" providerId="AD" clId="Web-{84CA9A94-9B70-06AC-F6E1-FAEC64225BEA}" dt="2023-12-18T15:48:30.930" v="163"/>
          <ac:spMkLst>
            <pc:docMk/>
            <pc:sldMk cId="1842402342" sldId="267"/>
            <ac:spMk id="6" creationId="{7BF5E6C6-0159-DCAF-B0C2-407B4A9D5BE7}"/>
          </ac:spMkLst>
        </pc:spChg>
        <pc:spChg chg="add mod">
          <ac:chgData name="Ruan, Yu-Yun" userId="S::yruan@clarku.edu::0001fc11-9e80-4baf-9cbc-8df1ae69c88e" providerId="AD" clId="Web-{84CA9A94-9B70-06AC-F6E1-FAEC64225BEA}" dt="2023-12-18T15:51:59.872" v="250" actId="1076"/>
          <ac:spMkLst>
            <pc:docMk/>
            <pc:sldMk cId="1842402342" sldId="267"/>
            <ac:spMk id="12" creationId="{728CC54B-B3A1-A321-6792-0BE0ADFA95C3}"/>
          </ac:spMkLst>
        </pc:spChg>
        <pc:picChg chg="add del mod ord">
          <ac:chgData name="Ruan, Yu-Yun" userId="S::yruan@clarku.edu::0001fc11-9e80-4baf-9cbc-8df1ae69c88e" providerId="AD" clId="Web-{84CA9A94-9B70-06AC-F6E1-FAEC64225BEA}" dt="2023-12-18T15:42:32.515" v="128"/>
          <ac:picMkLst>
            <pc:docMk/>
            <pc:sldMk cId="1842402342" sldId="267"/>
            <ac:picMk id="4" creationId="{F7D35388-0652-83D0-2AC9-CBB1B4AAA434}"/>
          </ac:picMkLst>
        </pc:picChg>
        <pc:picChg chg="add mod ord">
          <ac:chgData name="Ruan, Yu-Yun" userId="S::yruan@clarku.edu::0001fc11-9e80-4baf-9cbc-8df1ae69c88e" providerId="AD" clId="Web-{84CA9A94-9B70-06AC-F6E1-FAEC64225BEA}" dt="2023-12-18T15:50:10.464" v="192" actId="1076"/>
          <ac:picMkLst>
            <pc:docMk/>
            <pc:sldMk cId="1842402342" sldId="267"/>
            <ac:picMk id="7" creationId="{AF37BA99-B444-4DDF-906D-D269774AFD70}"/>
          </ac:picMkLst>
        </pc:picChg>
        <pc:picChg chg="add mod">
          <ac:chgData name="Ruan, Yu-Yun" userId="S::yruan@clarku.edu::0001fc11-9e80-4baf-9cbc-8df1ae69c88e" providerId="AD" clId="Web-{84CA9A94-9B70-06AC-F6E1-FAEC64225BEA}" dt="2023-12-18T15:50:08.073" v="189" actId="1076"/>
          <ac:picMkLst>
            <pc:docMk/>
            <pc:sldMk cId="1842402342" sldId="267"/>
            <ac:picMk id="8" creationId="{08122BD8-6163-D3B1-1014-D7DC3215EA97}"/>
          </ac:picMkLst>
        </pc:picChg>
        <pc:picChg chg="add mod">
          <ac:chgData name="Ruan, Yu-Yun" userId="S::yruan@clarku.edu::0001fc11-9e80-4baf-9cbc-8df1ae69c88e" providerId="AD" clId="Web-{84CA9A94-9B70-06AC-F6E1-FAEC64225BEA}" dt="2023-12-18T15:50:19.042" v="198" actId="14100"/>
          <ac:picMkLst>
            <pc:docMk/>
            <pc:sldMk cId="1842402342" sldId="267"/>
            <ac:picMk id="9" creationId="{98280952-0793-C9A9-D7BE-D5125FAF7A9C}"/>
          </ac:picMkLst>
        </pc:picChg>
        <pc:picChg chg="add mod">
          <ac:chgData name="Ruan, Yu-Yun" userId="S::yruan@clarku.edu::0001fc11-9e80-4baf-9cbc-8df1ae69c88e" providerId="AD" clId="Web-{84CA9A94-9B70-06AC-F6E1-FAEC64225BEA}" dt="2023-12-18T15:50:17.245" v="197" actId="14100"/>
          <ac:picMkLst>
            <pc:docMk/>
            <pc:sldMk cId="1842402342" sldId="267"/>
            <ac:picMk id="10" creationId="{4EA244F8-C253-CFF6-CAE7-48CB1892D84E}"/>
          </ac:picMkLst>
        </pc:picChg>
      </pc:sldChg>
    </pc:docChg>
  </pc:docChgLst>
  <pc:docChgLst>
    <pc:chgData name="Akansobe, Adeline" userId="S::aakansobe@clarku.edu::8b2dea03-b2fe-4e47-90c3-1e71781192db" providerId="AD" clId="Web-{E8EB8756-93AD-7313-6FF0-6FE0A1C02960}"/>
    <pc:docChg chg="modSld sldOrd">
      <pc:chgData name="Akansobe, Adeline" userId="S::aakansobe@clarku.edu::8b2dea03-b2fe-4e47-90c3-1e71781192db" providerId="AD" clId="Web-{E8EB8756-93AD-7313-6FF0-6FE0A1C02960}" dt="2023-12-19T23:42:19.106" v="1204"/>
      <pc:docMkLst>
        <pc:docMk/>
      </pc:docMkLst>
      <pc:sldChg chg="modSp">
        <pc:chgData name="Akansobe, Adeline" userId="S::aakansobe@clarku.edu::8b2dea03-b2fe-4e47-90c3-1e71781192db" providerId="AD" clId="Web-{E8EB8756-93AD-7313-6FF0-6FE0A1C02960}" dt="2023-12-19T20:28:14.385" v="2" actId="20577"/>
        <pc:sldMkLst>
          <pc:docMk/>
          <pc:sldMk cId="3331454409" sldId="257"/>
        </pc:sldMkLst>
        <pc:spChg chg="mod">
          <ac:chgData name="Akansobe, Adeline" userId="S::aakansobe@clarku.edu::8b2dea03-b2fe-4e47-90c3-1e71781192db" providerId="AD" clId="Web-{E8EB8756-93AD-7313-6FF0-6FE0A1C02960}" dt="2023-12-19T20:28:14.385" v="2" actId="20577"/>
          <ac:spMkLst>
            <pc:docMk/>
            <pc:sldMk cId="3331454409" sldId="257"/>
            <ac:spMk id="3" creationId="{6CE4BA90-3AF2-4303-FC2C-24A395E8376E}"/>
          </ac:spMkLst>
        </pc:spChg>
      </pc:sldChg>
      <pc:sldChg chg="modSp">
        <pc:chgData name="Akansobe, Adeline" userId="S::aakansobe@clarku.edu::8b2dea03-b2fe-4e47-90c3-1e71781192db" providerId="AD" clId="Web-{E8EB8756-93AD-7313-6FF0-6FE0A1C02960}" dt="2023-12-19T20:42:08.901" v="218" actId="1076"/>
        <pc:sldMkLst>
          <pc:docMk/>
          <pc:sldMk cId="1993978530" sldId="258"/>
        </pc:sldMkLst>
        <pc:spChg chg="mod">
          <ac:chgData name="Akansobe, Adeline" userId="S::aakansobe@clarku.edu::8b2dea03-b2fe-4e47-90c3-1e71781192db" providerId="AD" clId="Web-{E8EB8756-93AD-7313-6FF0-6FE0A1C02960}" dt="2023-12-19T20:35:15.338" v="113" actId="20577"/>
          <ac:spMkLst>
            <pc:docMk/>
            <pc:sldMk cId="1993978530" sldId="258"/>
            <ac:spMk id="2" creationId="{3536D9B3-6C68-998C-2993-3F6C07D7938A}"/>
          </ac:spMkLst>
        </pc:spChg>
        <pc:spChg chg="mod">
          <ac:chgData name="Akansobe, Adeline" userId="S::aakansobe@clarku.edu::8b2dea03-b2fe-4e47-90c3-1e71781192db" providerId="AD" clId="Web-{E8EB8756-93AD-7313-6FF0-6FE0A1C02960}" dt="2023-12-19T20:42:08.901" v="218" actId="1076"/>
          <ac:spMkLst>
            <pc:docMk/>
            <pc:sldMk cId="1993978530" sldId="258"/>
            <ac:spMk id="3" creationId="{DAE09730-4D2C-B038-122D-2E0C58739F3B}"/>
          </ac:spMkLst>
        </pc:spChg>
        <pc:spChg chg="mod">
          <ac:chgData name="Akansobe, Adeline" userId="S::aakansobe@clarku.edu::8b2dea03-b2fe-4e47-90c3-1e71781192db" providerId="AD" clId="Web-{E8EB8756-93AD-7313-6FF0-6FE0A1C02960}" dt="2023-12-19T20:39:15.979" v="164" actId="14100"/>
          <ac:spMkLst>
            <pc:docMk/>
            <pc:sldMk cId="1993978530" sldId="258"/>
            <ac:spMk id="5" creationId="{2BC25A12-20E7-CFB4-9413-1F69E9BC59BE}"/>
          </ac:spMkLst>
        </pc:spChg>
        <pc:spChg chg="mod">
          <ac:chgData name="Akansobe, Adeline" userId="S::aakansobe@clarku.edu::8b2dea03-b2fe-4e47-90c3-1e71781192db" providerId="AD" clId="Web-{E8EB8756-93AD-7313-6FF0-6FE0A1C02960}" dt="2023-12-19T20:38:55.057" v="160" actId="14100"/>
          <ac:spMkLst>
            <pc:docMk/>
            <pc:sldMk cId="1993978530" sldId="258"/>
            <ac:spMk id="8" creationId="{B3D7B4D6-E63F-A38B-D93E-D110F4ED6BA9}"/>
          </ac:spMkLst>
        </pc:spChg>
        <pc:picChg chg="mod">
          <ac:chgData name="Akansobe, Adeline" userId="S::aakansobe@clarku.edu::8b2dea03-b2fe-4e47-90c3-1e71781192db" providerId="AD" clId="Web-{E8EB8756-93AD-7313-6FF0-6FE0A1C02960}" dt="2023-12-19T20:38:41.698" v="158" actId="14100"/>
          <ac:picMkLst>
            <pc:docMk/>
            <pc:sldMk cId="1993978530" sldId="258"/>
            <ac:picMk id="4" creationId="{C2409A27-0F40-E71B-6329-2A351554E943}"/>
          </ac:picMkLst>
        </pc:picChg>
        <pc:picChg chg="mod">
          <ac:chgData name="Akansobe, Adeline" userId="S::aakansobe@clarku.edu::8b2dea03-b2fe-4e47-90c3-1e71781192db" providerId="AD" clId="Web-{E8EB8756-93AD-7313-6FF0-6FE0A1C02960}" dt="2023-12-19T20:39:08.979" v="162" actId="14100"/>
          <ac:picMkLst>
            <pc:docMk/>
            <pc:sldMk cId="1993978530" sldId="258"/>
            <ac:picMk id="6" creationId="{C323B109-06B1-789B-09E7-2C78B0E4D800}"/>
          </ac:picMkLst>
        </pc:picChg>
      </pc:sldChg>
      <pc:sldChg chg="addSp modSp">
        <pc:chgData name="Akansobe, Adeline" userId="S::aakansobe@clarku.edu::8b2dea03-b2fe-4e47-90c3-1e71781192db" providerId="AD" clId="Web-{E8EB8756-93AD-7313-6FF0-6FE0A1C02960}" dt="2023-12-19T22:14:28.370" v="809"/>
        <pc:sldMkLst>
          <pc:docMk/>
          <pc:sldMk cId="4294709457" sldId="259"/>
        </pc:sldMkLst>
        <pc:spChg chg="mod">
          <ac:chgData name="Akansobe, Adeline" userId="S::aakansobe@clarku.edu::8b2dea03-b2fe-4e47-90c3-1e71781192db" providerId="AD" clId="Web-{E8EB8756-93AD-7313-6FF0-6FE0A1C02960}" dt="2023-12-19T22:14:28.370" v="809"/>
          <ac:spMkLst>
            <pc:docMk/>
            <pc:sldMk cId="4294709457" sldId="259"/>
            <ac:spMk id="2" creationId="{72B87010-92F9-A5CF-B2D5-EECE878B1D60}"/>
          </ac:spMkLst>
        </pc:spChg>
        <pc:spChg chg="mod">
          <ac:chgData name="Akansobe, Adeline" userId="S::aakansobe@clarku.edu::8b2dea03-b2fe-4e47-90c3-1e71781192db" providerId="AD" clId="Web-{E8EB8756-93AD-7313-6FF0-6FE0A1C02960}" dt="2023-12-19T21:08:10.901" v="462" actId="20577"/>
          <ac:spMkLst>
            <pc:docMk/>
            <pc:sldMk cId="4294709457" sldId="259"/>
            <ac:spMk id="4" creationId="{64756293-CCB5-A9A2-DE18-15C71B33C948}"/>
          </ac:spMkLst>
        </pc:spChg>
        <pc:spChg chg="mod">
          <ac:chgData name="Akansobe, Adeline" userId="S::aakansobe@clarku.edu::8b2dea03-b2fe-4e47-90c3-1e71781192db" providerId="AD" clId="Web-{E8EB8756-93AD-7313-6FF0-6FE0A1C02960}" dt="2023-12-19T21:08:59.370" v="465" actId="1076"/>
          <ac:spMkLst>
            <pc:docMk/>
            <pc:sldMk cId="4294709457" sldId="259"/>
            <ac:spMk id="5" creationId="{D849D68C-5DE9-20BC-70F4-28159F7B5024}"/>
          </ac:spMkLst>
        </pc:spChg>
        <pc:spChg chg="mod">
          <ac:chgData name="Akansobe, Adeline" userId="S::aakansobe@clarku.edu::8b2dea03-b2fe-4e47-90c3-1e71781192db" providerId="AD" clId="Web-{E8EB8756-93AD-7313-6FF0-6FE0A1C02960}" dt="2023-12-19T21:07:39.089" v="459" actId="1076"/>
          <ac:spMkLst>
            <pc:docMk/>
            <pc:sldMk cId="4294709457" sldId="259"/>
            <ac:spMk id="8" creationId="{E30B0FF9-A1B2-9B18-0770-5D4C96A5338B}"/>
          </ac:spMkLst>
        </pc:spChg>
        <pc:grpChg chg="add mod">
          <ac:chgData name="Akansobe, Adeline" userId="S::aakansobe@clarku.edu::8b2dea03-b2fe-4e47-90c3-1e71781192db" providerId="AD" clId="Web-{E8EB8756-93AD-7313-6FF0-6FE0A1C02960}" dt="2023-12-19T21:08:51.354" v="464" actId="1076"/>
          <ac:grpSpMkLst>
            <pc:docMk/>
            <pc:sldMk cId="4294709457" sldId="259"/>
            <ac:grpSpMk id="11" creationId="{462CBA33-F95F-DD91-87A6-2405DA684461}"/>
          </ac:grpSpMkLst>
        </pc:grpChg>
        <pc:grpChg chg="add mod">
          <ac:chgData name="Akansobe, Adeline" userId="S::aakansobe@clarku.edu::8b2dea03-b2fe-4e47-90c3-1e71781192db" providerId="AD" clId="Web-{E8EB8756-93AD-7313-6FF0-6FE0A1C02960}" dt="2023-12-19T21:07:05.026" v="456" actId="14100"/>
          <ac:grpSpMkLst>
            <pc:docMk/>
            <pc:sldMk cId="4294709457" sldId="259"/>
            <ac:grpSpMk id="12" creationId="{710EE734-3837-0A8A-AE0B-F1BEC2AE1630}"/>
          </ac:grpSpMkLst>
        </pc:grpChg>
        <pc:picChg chg="mod modCrop">
          <ac:chgData name="Akansobe, Adeline" userId="S::aakansobe@clarku.edu::8b2dea03-b2fe-4e47-90c3-1e71781192db" providerId="AD" clId="Web-{E8EB8756-93AD-7313-6FF0-6FE0A1C02960}" dt="2023-12-19T21:03:22.495" v="424" actId="14100"/>
          <ac:picMkLst>
            <pc:docMk/>
            <pc:sldMk cId="4294709457" sldId="259"/>
            <ac:picMk id="3" creationId="{8A5A5839-8ED6-89AD-B849-F7473A429655}"/>
          </ac:picMkLst>
        </pc:picChg>
        <pc:picChg chg="mod modCrop">
          <ac:chgData name="Akansobe, Adeline" userId="S::aakansobe@clarku.edu::8b2dea03-b2fe-4e47-90c3-1e71781192db" providerId="AD" clId="Web-{E8EB8756-93AD-7313-6FF0-6FE0A1C02960}" dt="2023-12-19T21:06:09.448" v="450" actId="14100"/>
          <ac:picMkLst>
            <pc:docMk/>
            <pc:sldMk cId="4294709457" sldId="259"/>
            <ac:picMk id="6" creationId="{FA315798-D1E8-2278-F255-612DA716EA4A}"/>
          </ac:picMkLst>
        </pc:picChg>
        <pc:picChg chg="mod">
          <ac:chgData name="Akansobe, Adeline" userId="S::aakansobe@clarku.edu::8b2dea03-b2fe-4e47-90c3-1e71781192db" providerId="AD" clId="Web-{E8EB8756-93AD-7313-6FF0-6FE0A1C02960}" dt="2023-12-19T21:06:16.432" v="451" actId="1076"/>
          <ac:picMkLst>
            <pc:docMk/>
            <pc:sldMk cId="4294709457" sldId="259"/>
            <ac:picMk id="7" creationId="{C3A62037-2134-E36E-0621-8E87A5C05328}"/>
          </ac:picMkLst>
        </pc:picChg>
        <pc:picChg chg="mod">
          <ac:chgData name="Akansobe, Adeline" userId="S::aakansobe@clarku.edu::8b2dea03-b2fe-4e47-90c3-1e71781192db" providerId="AD" clId="Web-{E8EB8756-93AD-7313-6FF0-6FE0A1C02960}" dt="2023-12-19T21:04:25.901" v="433" actId="14100"/>
          <ac:picMkLst>
            <pc:docMk/>
            <pc:sldMk cId="4294709457" sldId="259"/>
            <ac:picMk id="10" creationId="{E6E85D0B-AA61-2F03-7932-92F97EA247BF}"/>
          </ac:picMkLst>
        </pc:picChg>
        <pc:picChg chg="mod modCrop">
          <ac:chgData name="Akansobe, Adeline" userId="S::aakansobe@clarku.edu::8b2dea03-b2fe-4e47-90c3-1e71781192db" providerId="AD" clId="Web-{E8EB8756-93AD-7313-6FF0-6FE0A1C02960}" dt="2023-12-19T21:03:27.979" v="425" actId="14100"/>
          <ac:picMkLst>
            <pc:docMk/>
            <pc:sldMk cId="4294709457" sldId="259"/>
            <ac:picMk id="14" creationId="{E9B3DDD5-AF03-A2C0-9723-E761FC953914}"/>
          </ac:picMkLst>
        </pc:picChg>
      </pc:sldChg>
      <pc:sldChg chg="addSp modSp">
        <pc:chgData name="Akansobe, Adeline" userId="S::aakansobe@clarku.edu::8b2dea03-b2fe-4e47-90c3-1e71781192db" providerId="AD" clId="Web-{E8EB8756-93AD-7313-6FF0-6FE0A1C02960}" dt="2023-12-19T22:25:56.152" v="877"/>
        <pc:sldMkLst>
          <pc:docMk/>
          <pc:sldMk cId="3207776027" sldId="260"/>
        </pc:sldMkLst>
        <pc:spChg chg="mod">
          <ac:chgData name="Akansobe, Adeline" userId="S::aakansobe@clarku.edu::8b2dea03-b2fe-4e47-90c3-1e71781192db" providerId="AD" clId="Web-{E8EB8756-93AD-7313-6FF0-6FE0A1C02960}" dt="2023-12-19T22:15:33.792" v="812"/>
          <ac:spMkLst>
            <pc:docMk/>
            <pc:sldMk cId="3207776027" sldId="260"/>
            <ac:spMk id="2" creationId="{4BBAB6EE-3D93-C774-3C1D-A0C4EA7D3389}"/>
          </ac:spMkLst>
        </pc:spChg>
        <pc:spChg chg="mod">
          <ac:chgData name="Akansobe, Adeline" userId="S::aakansobe@clarku.edu::8b2dea03-b2fe-4e47-90c3-1e71781192db" providerId="AD" clId="Web-{E8EB8756-93AD-7313-6FF0-6FE0A1C02960}" dt="2023-12-19T22:25:42.589" v="876" actId="1076"/>
          <ac:spMkLst>
            <pc:docMk/>
            <pc:sldMk cId="3207776027" sldId="260"/>
            <ac:spMk id="3" creationId="{DAE194CB-D863-E957-EBF2-D0DB7AB41F3D}"/>
          </ac:spMkLst>
        </pc:spChg>
        <pc:spChg chg="mod">
          <ac:chgData name="Akansobe, Adeline" userId="S::aakansobe@clarku.edu::8b2dea03-b2fe-4e47-90c3-1e71781192db" providerId="AD" clId="Web-{E8EB8756-93AD-7313-6FF0-6FE0A1C02960}" dt="2023-12-19T22:19:40.714" v="825" actId="14100"/>
          <ac:spMkLst>
            <pc:docMk/>
            <pc:sldMk cId="3207776027" sldId="260"/>
            <ac:spMk id="7" creationId="{E2C9E0AB-DD8B-79C5-5593-5526A96EAF3F}"/>
          </ac:spMkLst>
        </pc:spChg>
        <pc:spChg chg="mod">
          <ac:chgData name="Akansobe, Adeline" userId="S::aakansobe@clarku.edu::8b2dea03-b2fe-4e47-90c3-1e71781192db" providerId="AD" clId="Web-{E8EB8756-93AD-7313-6FF0-6FE0A1C02960}" dt="2023-12-19T22:25:31.230" v="875"/>
          <ac:spMkLst>
            <pc:docMk/>
            <pc:sldMk cId="3207776027" sldId="260"/>
            <ac:spMk id="10" creationId="{625BB2CD-4AF9-2198-ECE4-8B6D6BD2E51C}"/>
          </ac:spMkLst>
        </pc:spChg>
        <pc:spChg chg="mod">
          <ac:chgData name="Akansobe, Adeline" userId="S::aakansobe@clarku.edu::8b2dea03-b2fe-4e47-90c3-1e71781192db" providerId="AD" clId="Web-{E8EB8756-93AD-7313-6FF0-6FE0A1C02960}" dt="2023-12-19T22:24:42.620" v="869"/>
          <ac:spMkLst>
            <pc:docMk/>
            <pc:sldMk cId="3207776027" sldId="260"/>
            <ac:spMk id="14" creationId="{3BB65275-389C-BFFB-F6F1-DAA01107CCB4}"/>
          </ac:spMkLst>
        </pc:spChg>
        <pc:spChg chg="mod">
          <ac:chgData name="Akansobe, Adeline" userId="S::aakansobe@clarku.edu::8b2dea03-b2fe-4e47-90c3-1e71781192db" providerId="AD" clId="Web-{E8EB8756-93AD-7313-6FF0-6FE0A1C02960}" dt="2023-12-19T22:25:56.152" v="877"/>
          <ac:spMkLst>
            <pc:docMk/>
            <pc:sldMk cId="3207776027" sldId="260"/>
            <ac:spMk id="16" creationId="{A90015D4-C0D1-1868-C3FA-701F306279D5}"/>
          </ac:spMkLst>
        </pc:spChg>
        <pc:grpChg chg="add mod">
          <ac:chgData name="Akansobe, Adeline" userId="S::aakansobe@clarku.edu::8b2dea03-b2fe-4e47-90c3-1e71781192db" providerId="AD" clId="Web-{E8EB8756-93AD-7313-6FF0-6FE0A1C02960}" dt="2023-12-19T22:25:19.339" v="873" actId="14100"/>
          <ac:grpSpMkLst>
            <pc:docMk/>
            <pc:sldMk cId="3207776027" sldId="260"/>
            <ac:grpSpMk id="8" creationId="{E8C7C35D-ADFD-0B69-7CE4-079A10CF5458}"/>
          </ac:grpSpMkLst>
        </pc:grpChg>
        <pc:grpChg chg="add mod">
          <ac:chgData name="Akansobe, Adeline" userId="S::aakansobe@clarku.edu::8b2dea03-b2fe-4e47-90c3-1e71781192db" providerId="AD" clId="Web-{E8EB8756-93AD-7313-6FF0-6FE0A1C02960}" dt="2023-12-19T22:24:28.089" v="866" actId="1076"/>
          <ac:grpSpMkLst>
            <pc:docMk/>
            <pc:sldMk cId="3207776027" sldId="260"/>
            <ac:grpSpMk id="9" creationId="{A378A6F6-C9B9-A36F-6F13-474C6CE91ED8}"/>
          </ac:grpSpMkLst>
        </pc:grpChg>
        <pc:picChg chg="mod">
          <ac:chgData name="Akansobe, Adeline" userId="S::aakansobe@clarku.edu::8b2dea03-b2fe-4e47-90c3-1e71781192db" providerId="AD" clId="Web-{E8EB8756-93AD-7313-6FF0-6FE0A1C02960}" dt="2023-12-19T22:19:43.917" v="826" actId="14100"/>
          <ac:picMkLst>
            <pc:docMk/>
            <pc:sldMk cId="3207776027" sldId="260"/>
            <ac:picMk id="4" creationId="{77EC041A-2891-7D40-9BD4-A68FB8BD90E1}"/>
          </ac:picMkLst>
        </pc:picChg>
        <pc:picChg chg="mod">
          <ac:chgData name="Akansobe, Adeline" userId="S::aakansobe@clarku.edu::8b2dea03-b2fe-4e47-90c3-1e71781192db" providerId="AD" clId="Web-{E8EB8756-93AD-7313-6FF0-6FE0A1C02960}" dt="2023-12-19T22:21:18.339" v="841" actId="1076"/>
          <ac:picMkLst>
            <pc:docMk/>
            <pc:sldMk cId="3207776027" sldId="260"/>
            <ac:picMk id="5" creationId="{D44085CA-E07E-4C68-17D4-418346CB22C1}"/>
          </ac:picMkLst>
        </pc:picChg>
        <pc:picChg chg="mod">
          <ac:chgData name="Akansobe, Adeline" userId="S::aakansobe@clarku.edu::8b2dea03-b2fe-4e47-90c3-1e71781192db" providerId="AD" clId="Web-{E8EB8756-93AD-7313-6FF0-6FE0A1C02960}" dt="2023-12-19T22:19:16.292" v="822" actId="14100"/>
          <ac:picMkLst>
            <pc:docMk/>
            <pc:sldMk cId="3207776027" sldId="260"/>
            <ac:picMk id="6" creationId="{7C7B5126-8734-68D0-7B40-E8793DFD4A53}"/>
          </ac:picMkLst>
        </pc:picChg>
        <pc:picChg chg="mod modCrop">
          <ac:chgData name="Akansobe, Adeline" userId="S::aakansobe@clarku.edu::8b2dea03-b2fe-4e47-90c3-1e71781192db" providerId="AD" clId="Web-{E8EB8756-93AD-7313-6FF0-6FE0A1C02960}" dt="2023-12-19T22:21:16.511" v="840"/>
          <ac:picMkLst>
            <pc:docMk/>
            <pc:sldMk cId="3207776027" sldId="260"/>
            <ac:picMk id="11" creationId="{FEF6B98A-ACFF-5117-996C-63B913B95296}"/>
          </ac:picMkLst>
        </pc:picChg>
        <pc:picChg chg="mod modCrop">
          <ac:chgData name="Akansobe, Adeline" userId="S::aakansobe@clarku.edu::8b2dea03-b2fe-4e47-90c3-1e71781192db" providerId="AD" clId="Web-{E8EB8756-93AD-7313-6FF0-6FE0A1C02960}" dt="2023-12-19T22:19:09.339" v="820" actId="14100"/>
          <ac:picMkLst>
            <pc:docMk/>
            <pc:sldMk cId="3207776027" sldId="260"/>
            <ac:picMk id="12" creationId="{0AC2BB5B-63E4-A322-15B2-CCAA4E9A60C8}"/>
          </ac:picMkLst>
        </pc:picChg>
        <pc:picChg chg="mod modCrop">
          <ac:chgData name="Akansobe, Adeline" userId="S::aakansobe@clarku.edu::8b2dea03-b2fe-4e47-90c3-1e71781192db" providerId="AD" clId="Web-{E8EB8756-93AD-7313-6FF0-6FE0A1C02960}" dt="2023-12-19T22:24:47.667" v="870" actId="1076"/>
          <ac:picMkLst>
            <pc:docMk/>
            <pc:sldMk cId="3207776027" sldId="260"/>
            <ac:picMk id="15" creationId="{2FDA3453-84AF-9E48-A8A4-869428AC2D04}"/>
          </ac:picMkLst>
        </pc:picChg>
      </pc:sldChg>
      <pc:sldChg chg="addSp delSp modSp">
        <pc:chgData name="Akansobe, Adeline" userId="S::aakansobe@clarku.edu::8b2dea03-b2fe-4e47-90c3-1e71781192db" providerId="AD" clId="Web-{E8EB8756-93AD-7313-6FF0-6FE0A1C02960}" dt="2023-12-19T22:09:48.683" v="802" actId="1076"/>
        <pc:sldMkLst>
          <pc:docMk/>
          <pc:sldMk cId="3994100233" sldId="266"/>
        </pc:sldMkLst>
        <pc:spChg chg="mod">
          <ac:chgData name="Akansobe, Adeline" userId="S::aakansobe@clarku.edu::8b2dea03-b2fe-4e47-90c3-1e71781192db" providerId="AD" clId="Web-{E8EB8756-93AD-7313-6FF0-6FE0A1C02960}" dt="2023-12-19T22:09:33.261" v="801"/>
          <ac:spMkLst>
            <pc:docMk/>
            <pc:sldMk cId="3994100233" sldId="266"/>
            <ac:spMk id="3" creationId="{6CF19527-5690-1C27-6965-8D3C8434803B}"/>
          </ac:spMkLst>
        </pc:spChg>
        <pc:spChg chg="add del">
          <ac:chgData name="Akansobe, Adeline" userId="S::aakansobe@clarku.edu::8b2dea03-b2fe-4e47-90c3-1e71781192db" providerId="AD" clId="Web-{E8EB8756-93AD-7313-6FF0-6FE0A1C02960}" dt="2023-12-19T20:34:02.073" v="110"/>
          <ac:spMkLst>
            <pc:docMk/>
            <pc:sldMk cId="3994100233" sldId="266"/>
            <ac:spMk id="5" creationId="{8931401F-F98A-2D53-A7A4-A2CAC32D7FCB}"/>
          </ac:spMkLst>
        </pc:spChg>
        <pc:graphicFrameChg chg="mod modGraphic">
          <ac:chgData name="Akansobe, Adeline" userId="S::aakansobe@clarku.edu::8b2dea03-b2fe-4e47-90c3-1e71781192db" providerId="AD" clId="Web-{E8EB8756-93AD-7313-6FF0-6FE0A1C02960}" dt="2023-12-19T22:09:48.683" v="802" actId="1076"/>
          <ac:graphicFrameMkLst>
            <pc:docMk/>
            <pc:sldMk cId="3994100233" sldId="266"/>
            <ac:graphicFrameMk id="10" creationId="{E46108A2-2E09-3997-8F31-6A136C34B582}"/>
          </ac:graphicFrameMkLst>
        </pc:graphicFrameChg>
      </pc:sldChg>
      <pc:sldChg chg="addSp delSp modSp">
        <pc:chgData name="Akansobe, Adeline" userId="S::aakansobe@clarku.edu::8b2dea03-b2fe-4e47-90c3-1e71781192db" providerId="AD" clId="Web-{E8EB8756-93AD-7313-6FF0-6FE0A1C02960}" dt="2023-12-19T22:13:42.323" v="807"/>
        <pc:sldMkLst>
          <pc:docMk/>
          <pc:sldMk cId="1842402342" sldId="267"/>
        </pc:sldMkLst>
        <pc:spChg chg="mod">
          <ac:chgData name="Akansobe, Adeline" userId="S::aakansobe@clarku.edu::8b2dea03-b2fe-4e47-90c3-1e71781192db" providerId="AD" clId="Web-{E8EB8756-93AD-7313-6FF0-6FE0A1C02960}" dt="2023-12-19T20:48:08.682" v="256" actId="20577"/>
          <ac:spMkLst>
            <pc:docMk/>
            <pc:sldMk cId="1842402342" sldId="267"/>
            <ac:spMk id="3" creationId="{0A4DFD68-3930-330E-8CE7-E57AB4389D09}"/>
          </ac:spMkLst>
        </pc:spChg>
        <pc:spChg chg="mod">
          <ac:chgData name="Akansobe, Adeline" userId="S::aakansobe@clarku.edu::8b2dea03-b2fe-4e47-90c3-1e71781192db" providerId="AD" clId="Web-{E8EB8756-93AD-7313-6FF0-6FE0A1C02960}" dt="2023-12-19T20:44:33.760" v="234"/>
          <ac:spMkLst>
            <pc:docMk/>
            <pc:sldMk cId="1842402342" sldId="267"/>
            <ac:spMk id="4" creationId="{81772A20-AE4F-250A-9F03-D110DBC9DEDB}"/>
          </ac:spMkLst>
        </pc:spChg>
        <pc:spChg chg="mod">
          <ac:chgData name="Akansobe, Adeline" userId="S::aakansobe@clarku.edu::8b2dea03-b2fe-4e47-90c3-1e71781192db" providerId="AD" clId="Web-{E8EB8756-93AD-7313-6FF0-6FE0A1C02960}" dt="2023-12-19T20:44:40.651" v="235"/>
          <ac:spMkLst>
            <pc:docMk/>
            <pc:sldMk cId="1842402342" sldId="267"/>
            <ac:spMk id="5" creationId="{0E848433-BBB5-5C28-BE1B-856D1526CBFE}"/>
          </ac:spMkLst>
        </pc:spChg>
        <pc:spChg chg="mod">
          <ac:chgData name="Akansobe, Adeline" userId="S::aakansobe@clarku.edu::8b2dea03-b2fe-4e47-90c3-1e71781192db" providerId="AD" clId="Web-{E8EB8756-93AD-7313-6FF0-6FE0A1C02960}" dt="2023-12-19T22:13:42.323" v="807"/>
          <ac:spMkLst>
            <pc:docMk/>
            <pc:sldMk cId="1842402342" sldId="267"/>
            <ac:spMk id="12" creationId="{728CC54B-B3A1-A321-6792-0BE0ADFA95C3}"/>
          </ac:spMkLst>
        </pc:spChg>
        <pc:spChg chg="add del">
          <ac:chgData name="Akansobe, Adeline" userId="S::aakansobe@clarku.edu::8b2dea03-b2fe-4e47-90c3-1e71781192db" providerId="AD" clId="Web-{E8EB8756-93AD-7313-6FF0-6FE0A1C02960}" dt="2023-12-19T20:42:38.198" v="221"/>
          <ac:spMkLst>
            <pc:docMk/>
            <pc:sldMk cId="1842402342" sldId="267"/>
            <ac:spMk id="13" creationId="{E8600647-DA1F-310D-C1EE-B87596D8611B}"/>
          </ac:spMkLst>
        </pc:spChg>
        <pc:picChg chg="mod">
          <ac:chgData name="Akansobe, Adeline" userId="S::aakansobe@clarku.edu::8b2dea03-b2fe-4e47-90c3-1e71781192db" providerId="AD" clId="Web-{E8EB8756-93AD-7313-6FF0-6FE0A1C02960}" dt="2023-12-19T20:43:03.932" v="225" actId="14100"/>
          <ac:picMkLst>
            <pc:docMk/>
            <pc:sldMk cId="1842402342" sldId="267"/>
            <ac:picMk id="2" creationId="{C88F1E2B-EEDA-A253-E6F0-F15AFA0195E1}"/>
          </ac:picMkLst>
        </pc:picChg>
        <pc:picChg chg="mod">
          <ac:chgData name="Akansobe, Adeline" userId="S::aakansobe@clarku.edu::8b2dea03-b2fe-4e47-90c3-1e71781192db" providerId="AD" clId="Web-{E8EB8756-93AD-7313-6FF0-6FE0A1C02960}" dt="2023-12-19T20:42:45.713" v="222" actId="1076"/>
          <ac:picMkLst>
            <pc:docMk/>
            <pc:sldMk cId="1842402342" sldId="267"/>
            <ac:picMk id="7" creationId="{AF37BA99-B444-4DDF-906D-D269774AFD70}"/>
          </ac:picMkLst>
        </pc:picChg>
        <pc:picChg chg="mod">
          <ac:chgData name="Akansobe, Adeline" userId="S::aakansobe@clarku.edu::8b2dea03-b2fe-4e47-90c3-1e71781192db" providerId="AD" clId="Web-{E8EB8756-93AD-7313-6FF0-6FE0A1C02960}" dt="2023-12-19T20:43:17.291" v="226" actId="1076"/>
          <ac:picMkLst>
            <pc:docMk/>
            <pc:sldMk cId="1842402342" sldId="267"/>
            <ac:picMk id="8" creationId="{08122BD8-6163-D3B1-1014-D7DC3215EA97}"/>
          </ac:picMkLst>
        </pc:picChg>
        <pc:picChg chg="mod">
          <ac:chgData name="Akansobe, Adeline" userId="S::aakansobe@clarku.edu::8b2dea03-b2fe-4e47-90c3-1e71781192db" providerId="AD" clId="Web-{E8EB8756-93AD-7313-6FF0-6FE0A1C02960}" dt="2023-12-19T20:43:54.416" v="229" actId="14100"/>
          <ac:picMkLst>
            <pc:docMk/>
            <pc:sldMk cId="1842402342" sldId="267"/>
            <ac:picMk id="9" creationId="{98280952-0793-C9A9-D7BE-D5125FAF7A9C}"/>
          </ac:picMkLst>
        </pc:picChg>
        <pc:picChg chg="mod">
          <ac:chgData name="Akansobe, Adeline" userId="S::aakansobe@clarku.edu::8b2dea03-b2fe-4e47-90c3-1e71781192db" providerId="AD" clId="Web-{E8EB8756-93AD-7313-6FF0-6FE0A1C02960}" dt="2023-12-19T20:43:51.057" v="228" actId="1076"/>
          <ac:picMkLst>
            <pc:docMk/>
            <pc:sldMk cId="1842402342" sldId="267"/>
            <ac:picMk id="10" creationId="{4EA244F8-C253-CFF6-CAE7-48CB1892D84E}"/>
          </ac:picMkLst>
        </pc:picChg>
      </pc:sldChg>
      <pc:sldChg chg="addSp delSp modSp">
        <pc:chgData name="Akansobe, Adeline" userId="S::aakansobe@clarku.edu::8b2dea03-b2fe-4e47-90c3-1e71781192db" providerId="AD" clId="Web-{E8EB8756-93AD-7313-6FF0-6FE0A1C02960}" dt="2023-12-19T20:58:43.698" v="404" actId="20577"/>
        <pc:sldMkLst>
          <pc:docMk/>
          <pc:sldMk cId="3134709872" sldId="270"/>
        </pc:sldMkLst>
        <pc:spChg chg="del mod">
          <ac:chgData name="Akansobe, Adeline" userId="S::aakansobe@clarku.edu::8b2dea03-b2fe-4e47-90c3-1e71781192db" providerId="AD" clId="Web-{E8EB8756-93AD-7313-6FF0-6FE0A1C02960}" dt="2023-12-19T20:51:39.167" v="265"/>
          <ac:spMkLst>
            <pc:docMk/>
            <pc:sldMk cId="3134709872" sldId="270"/>
            <ac:spMk id="2" creationId="{37BD0B5D-243B-34BC-B0C5-9954DFDF7F1B}"/>
          </ac:spMkLst>
        </pc:spChg>
        <pc:spChg chg="mod">
          <ac:chgData name="Akansobe, Adeline" userId="S::aakansobe@clarku.edu::8b2dea03-b2fe-4e47-90c3-1e71781192db" providerId="AD" clId="Web-{E8EB8756-93AD-7313-6FF0-6FE0A1C02960}" dt="2023-12-19T20:55:16.651" v="352"/>
          <ac:spMkLst>
            <pc:docMk/>
            <pc:sldMk cId="3134709872" sldId="270"/>
            <ac:spMk id="7" creationId="{0705F32D-8060-68A5-CB80-C57C7CDFAAB8}"/>
          </ac:spMkLst>
        </pc:spChg>
        <pc:spChg chg="mod">
          <ac:chgData name="Akansobe, Adeline" userId="S::aakansobe@clarku.edu::8b2dea03-b2fe-4e47-90c3-1e71781192db" providerId="AD" clId="Web-{E8EB8756-93AD-7313-6FF0-6FE0A1C02960}" dt="2023-12-19T20:55:08.479" v="351"/>
          <ac:spMkLst>
            <pc:docMk/>
            <pc:sldMk cId="3134709872" sldId="270"/>
            <ac:spMk id="8" creationId="{1602E5FB-20A2-0540-5778-B086DB8AC591}"/>
          </ac:spMkLst>
        </pc:spChg>
        <pc:spChg chg="mod">
          <ac:chgData name="Akansobe, Adeline" userId="S::aakansobe@clarku.edu::8b2dea03-b2fe-4e47-90c3-1e71781192db" providerId="AD" clId="Web-{E8EB8756-93AD-7313-6FF0-6FE0A1C02960}" dt="2023-12-19T20:55:04.463" v="350"/>
          <ac:spMkLst>
            <pc:docMk/>
            <pc:sldMk cId="3134709872" sldId="270"/>
            <ac:spMk id="9" creationId="{47449ED9-A46D-1C77-8F84-3D192DFED3FF}"/>
          </ac:spMkLst>
        </pc:spChg>
        <pc:spChg chg="add del">
          <ac:chgData name="Akansobe, Adeline" userId="S::aakansobe@clarku.edu::8b2dea03-b2fe-4e47-90c3-1e71781192db" providerId="AD" clId="Web-{E8EB8756-93AD-7313-6FF0-6FE0A1C02960}" dt="2023-12-19T20:51:05.885" v="260"/>
          <ac:spMkLst>
            <pc:docMk/>
            <pc:sldMk cId="3134709872" sldId="270"/>
            <ac:spMk id="11" creationId="{F64A3375-A786-F00F-78C7-07FB8C530B39}"/>
          </ac:spMkLst>
        </pc:spChg>
        <pc:spChg chg="add del mod">
          <ac:chgData name="Akansobe, Adeline" userId="S::aakansobe@clarku.edu::8b2dea03-b2fe-4e47-90c3-1e71781192db" providerId="AD" clId="Web-{E8EB8756-93AD-7313-6FF0-6FE0A1C02960}" dt="2023-12-19T20:53:31.745" v="337"/>
          <ac:spMkLst>
            <pc:docMk/>
            <pc:sldMk cId="3134709872" sldId="270"/>
            <ac:spMk id="13" creationId="{9B866205-76E8-38E4-5646-D585FFEF8E7E}"/>
          </ac:spMkLst>
        </pc:spChg>
        <pc:spChg chg="add del mod">
          <ac:chgData name="Akansobe, Adeline" userId="S::aakansobe@clarku.edu::8b2dea03-b2fe-4e47-90c3-1e71781192db" providerId="AD" clId="Web-{E8EB8756-93AD-7313-6FF0-6FE0A1C02960}" dt="2023-12-19T20:51:46.651" v="266"/>
          <ac:spMkLst>
            <pc:docMk/>
            <pc:sldMk cId="3134709872" sldId="270"/>
            <ac:spMk id="15" creationId="{B03CD294-B6B7-1297-A26F-8A45011B14CE}"/>
          </ac:spMkLst>
        </pc:spChg>
        <pc:spChg chg="add mod">
          <ac:chgData name="Akansobe, Adeline" userId="S::aakansobe@clarku.edu::8b2dea03-b2fe-4e47-90c3-1e71781192db" providerId="AD" clId="Web-{E8EB8756-93AD-7313-6FF0-6FE0A1C02960}" dt="2023-12-19T20:58:43.698" v="404" actId="20577"/>
          <ac:spMkLst>
            <pc:docMk/>
            <pc:sldMk cId="3134709872" sldId="270"/>
            <ac:spMk id="17" creationId="{084E63FF-C028-7E39-7EAD-626FBF81E4F9}"/>
          </ac:spMkLst>
        </pc:spChg>
        <pc:picChg chg="mod">
          <ac:chgData name="Akansobe, Adeline" userId="S::aakansobe@clarku.edu::8b2dea03-b2fe-4e47-90c3-1e71781192db" providerId="AD" clId="Web-{E8EB8756-93AD-7313-6FF0-6FE0A1C02960}" dt="2023-12-19T20:54:15.323" v="341" actId="1076"/>
          <ac:picMkLst>
            <pc:docMk/>
            <pc:sldMk cId="3134709872" sldId="270"/>
            <ac:picMk id="3" creationId="{89F5ED81-4C38-2DAA-5349-7CDA1F73DD40}"/>
          </ac:picMkLst>
        </pc:picChg>
        <pc:picChg chg="mod">
          <ac:chgData name="Akansobe, Adeline" userId="S::aakansobe@clarku.edu::8b2dea03-b2fe-4e47-90c3-1e71781192db" providerId="AD" clId="Web-{E8EB8756-93AD-7313-6FF0-6FE0A1C02960}" dt="2023-12-19T20:54:24.760" v="343" actId="14100"/>
          <ac:picMkLst>
            <pc:docMk/>
            <pc:sldMk cId="3134709872" sldId="270"/>
            <ac:picMk id="4" creationId="{F6DC7A56-4849-85D1-3066-15069A89EE4B}"/>
          </ac:picMkLst>
        </pc:picChg>
        <pc:picChg chg="mod">
          <ac:chgData name="Akansobe, Adeline" userId="S::aakansobe@clarku.edu::8b2dea03-b2fe-4e47-90c3-1e71781192db" providerId="AD" clId="Web-{E8EB8756-93AD-7313-6FF0-6FE0A1C02960}" dt="2023-12-19T20:54:20.385" v="342" actId="14100"/>
          <ac:picMkLst>
            <pc:docMk/>
            <pc:sldMk cId="3134709872" sldId="270"/>
            <ac:picMk id="10" creationId="{D7E34C93-4F52-B9FC-372C-2778F5AF556D}"/>
          </ac:picMkLst>
        </pc:picChg>
      </pc:sldChg>
      <pc:sldChg chg="addSp delSp modSp">
        <pc:chgData name="Akansobe, Adeline" userId="S::aakansobe@clarku.edu::8b2dea03-b2fe-4e47-90c3-1e71781192db" providerId="AD" clId="Web-{E8EB8756-93AD-7313-6FF0-6FE0A1C02960}" dt="2023-12-19T22:14:13.198" v="808"/>
        <pc:sldMkLst>
          <pc:docMk/>
          <pc:sldMk cId="3136187943" sldId="271"/>
        </pc:sldMkLst>
        <pc:spChg chg="mod">
          <ac:chgData name="Akansobe, Adeline" userId="S::aakansobe@clarku.edu::8b2dea03-b2fe-4e47-90c3-1e71781192db" providerId="AD" clId="Web-{E8EB8756-93AD-7313-6FF0-6FE0A1C02960}" dt="2023-12-19T20:59:28.714" v="407"/>
          <ac:spMkLst>
            <pc:docMk/>
            <pc:sldMk cId="3136187943" sldId="271"/>
            <ac:spMk id="2" creationId="{BC94D1E6-6698-C856-9C63-8E27D6F375AC}"/>
          </ac:spMkLst>
        </pc:spChg>
        <pc:spChg chg="del mod">
          <ac:chgData name="Akansobe, Adeline" userId="S::aakansobe@clarku.edu::8b2dea03-b2fe-4e47-90c3-1e71781192db" providerId="AD" clId="Web-{E8EB8756-93AD-7313-6FF0-6FE0A1C02960}" dt="2023-12-19T20:56:32.042" v="384"/>
          <ac:spMkLst>
            <pc:docMk/>
            <pc:sldMk cId="3136187943" sldId="271"/>
            <ac:spMk id="5" creationId="{410BBAE1-8FCB-AB71-4C92-3E598C912373}"/>
          </ac:spMkLst>
        </pc:spChg>
        <pc:spChg chg="mod">
          <ac:chgData name="Akansobe, Adeline" userId="S::aakansobe@clarku.edu::8b2dea03-b2fe-4e47-90c3-1e71781192db" providerId="AD" clId="Web-{E8EB8756-93AD-7313-6FF0-6FE0A1C02960}" dt="2023-12-19T20:59:38.385" v="409" actId="14100"/>
          <ac:spMkLst>
            <pc:docMk/>
            <pc:sldMk cId="3136187943" sldId="271"/>
            <ac:spMk id="8" creationId="{D480F1A6-7247-8846-9927-D385F269D94F}"/>
          </ac:spMkLst>
        </pc:spChg>
        <pc:spChg chg="mod">
          <ac:chgData name="Akansobe, Adeline" userId="S::aakansobe@clarku.edu::8b2dea03-b2fe-4e47-90c3-1e71781192db" providerId="AD" clId="Web-{E8EB8756-93AD-7313-6FF0-6FE0A1C02960}" dt="2023-12-19T20:59:46.917" v="411" actId="14100"/>
          <ac:spMkLst>
            <pc:docMk/>
            <pc:sldMk cId="3136187943" sldId="271"/>
            <ac:spMk id="9" creationId="{4F7BF568-CA15-B11A-71CA-9611043CECC0}"/>
          </ac:spMkLst>
        </pc:spChg>
        <pc:spChg chg="add del">
          <ac:chgData name="Akansobe, Adeline" userId="S::aakansobe@clarku.edu::8b2dea03-b2fe-4e47-90c3-1e71781192db" providerId="AD" clId="Web-{E8EB8756-93AD-7313-6FF0-6FE0A1C02960}" dt="2023-12-19T20:55:44.026" v="354"/>
          <ac:spMkLst>
            <pc:docMk/>
            <pc:sldMk cId="3136187943" sldId="271"/>
            <ac:spMk id="10" creationId="{0BDEAB70-C480-9FB2-BBF6-03DDB19E1F48}"/>
          </ac:spMkLst>
        </pc:spChg>
        <pc:spChg chg="add del mod">
          <ac:chgData name="Akansobe, Adeline" userId="S::aakansobe@clarku.edu::8b2dea03-b2fe-4e47-90c3-1e71781192db" providerId="AD" clId="Web-{E8EB8756-93AD-7313-6FF0-6FE0A1C02960}" dt="2023-12-19T20:58:06.604" v="401"/>
          <ac:spMkLst>
            <pc:docMk/>
            <pc:sldMk cId="3136187943" sldId="271"/>
            <ac:spMk id="12" creationId="{3D404C3A-713E-718A-7BD1-06BCF102900F}"/>
          </ac:spMkLst>
        </pc:spChg>
        <pc:spChg chg="add del">
          <ac:chgData name="Akansobe, Adeline" userId="S::aakansobe@clarku.edu::8b2dea03-b2fe-4e47-90c3-1e71781192db" providerId="AD" clId="Web-{E8EB8756-93AD-7313-6FF0-6FE0A1C02960}" dt="2023-12-19T20:57:18.979" v="386"/>
          <ac:spMkLst>
            <pc:docMk/>
            <pc:sldMk cId="3136187943" sldId="271"/>
            <ac:spMk id="14" creationId="{0ECBE7B9-846B-E624-9708-C573ECAC973F}"/>
          </ac:spMkLst>
        </pc:spChg>
        <pc:spChg chg="add mod">
          <ac:chgData name="Akansobe, Adeline" userId="S::aakansobe@clarku.edu::8b2dea03-b2fe-4e47-90c3-1e71781192db" providerId="AD" clId="Web-{E8EB8756-93AD-7313-6FF0-6FE0A1C02960}" dt="2023-12-19T22:14:13.198" v="808"/>
          <ac:spMkLst>
            <pc:docMk/>
            <pc:sldMk cId="3136187943" sldId="271"/>
            <ac:spMk id="16" creationId="{AEE12265-C8C5-71B4-893E-23F65286CEB4}"/>
          </ac:spMkLst>
        </pc:spChg>
        <pc:picChg chg="mod">
          <ac:chgData name="Akansobe, Adeline" userId="S::aakansobe@clarku.edu::8b2dea03-b2fe-4e47-90c3-1e71781192db" providerId="AD" clId="Web-{E8EB8756-93AD-7313-6FF0-6FE0A1C02960}" dt="2023-12-19T20:59:00.088" v="405" actId="14100"/>
          <ac:picMkLst>
            <pc:docMk/>
            <pc:sldMk cId="3136187943" sldId="271"/>
            <ac:picMk id="6" creationId="{E9499498-01BD-4C02-360F-390CF4E940D2}"/>
          </ac:picMkLst>
        </pc:picChg>
        <pc:picChg chg="mod">
          <ac:chgData name="Akansobe, Adeline" userId="S::aakansobe@clarku.edu::8b2dea03-b2fe-4e47-90c3-1e71781192db" providerId="AD" clId="Web-{E8EB8756-93AD-7313-6FF0-6FE0A1C02960}" dt="2023-12-19T20:59:06.167" v="406" actId="14100"/>
          <ac:picMkLst>
            <pc:docMk/>
            <pc:sldMk cId="3136187943" sldId="271"/>
            <ac:picMk id="7" creationId="{BC06BF8C-E200-202F-6798-731CED34CBFB}"/>
          </ac:picMkLst>
        </pc:picChg>
      </pc:sldChg>
      <pc:sldChg chg="addSp modSp">
        <pc:chgData name="Akansobe, Adeline" userId="S::aakansobe@clarku.edu::8b2dea03-b2fe-4e47-90c3-1e71781192db" providerId="AD" clId="Web-{E8EB8756-93AD-7313-6FF0-6FE0A1C02960}" dt="2023-12-19T22:55:05.936" v="1046"/>
        <pc:sldMkLst>
          <pc:docMk/>
          <pc:sldMk cId="778948045" sldId="273"/>
        </pc:sldMkLst>
        <pc:spChg chg="mod">
          <ac:chgData name="Akansobe, Adeline" userId="S::aakansobe@clarku.edu::8b2dea03-b2fe-4e47-90c3-1e71781192db" providerId="AD" clId="Web-{E8EB8756-93AD-7313-6FF0-6FE0A1C02960}" dt="2023-12-19T22:54:58.561" v="1045"/>
          <ac:spMkLst>
            <pc:docMk/>
            <pc:sldMk cId="778948045" sldId="273"/>
            <ac:spMk id="10" creationId="{4964C4DD-9169-8569-D289-9CB42AFBF004}"/>
          </ac:spMkLst>
        </pc:spChg>
        <pc:spChg chg="mod">
          <ac:chgData name="Akansobe, Adeline" userId="S::aakansobe@clarku.edu::8b2dea03-b2fe-4e47-90c3-1e71781192db" providerId="AD" clId="Web-{E8EB8756-93AD-7313-6FF0-6FE0A1C02960}" dt="2023-12-19T22:54:50.983" v="1044"/>
          <ac:spMkLst>
            <pc:docMk/>
            <pc:sldMk cId="778948045" sldId="273"/>
            <ac:spMk id="14" creationId="{4677DE7B-47BA-FB00-1E4D-12A0204EE910}"/>
          </ac:spMkLst>
        </pc:spChg>
        <pc:spChg chg="mod">
          <ac:chgData name="Akansobe, Adeline" userId="S::aakansobe@clarku.edu::8b2dea03-b2fe-4e47-90c3-1e71781192db" providerId="AD" clId="Web-{E8EB8756-93AD-7313-6FF0-6FE0A1C02960}" dt="2023-12-19T22:55:05.936" v="1046"/>
          <ac:spMkLst>
            <pc:docMk/>
            <pc:sldMk cId="778948045" sldId="273"/>
            <ac:spMk id="16" creationId="{7D687710-ACFB-BA5F-E321-FFD85973383E}"/>
          </ac:spMkLst>
        </pc:spChg>
        <pc:grpChg chg="add mod">
          <ac:chgData name="Akansobe, Adeline" userId="S::aakansobe@clarku.edu::8b2dea03-b2fe-4e47-90c3-1e71781192db" providerId="AD" clId="Web-{E8EB8756-93AD-7313-6FF0-6FE0A1C02960}" dt="2023-12-19T22:34:09.794" v="973" actId="1076"/>
          <ac:grpSpMkLst>
            <pc:docMk/>
            <pc:sldMk cId="778948045" sldId="273"/>
            <ac:grpSpMk id="11" creationId="{2A42E8C8-BFE4-86F2-C3A1-A09AA8544F66}"/>
          </ac:grpSpMkLst>
        </pc:grpChg>
        <pc:grpChg chg="add mod">
          <ac:chgData name="Akansobe, Adeline" userId="S::aakansobe@clarku.edu::8b2dea03-b2fe-4e47-90c3-1e71781192db" providerId="AD" clId="Web-{E8EB8756-93AD-7313-6FF0-6FE0A1C02960}" dt="2023-12-19T22:44:29.216" v="1008" actId="1076"/>
          <ac:grpSpMkLst>
            <pc:docMk/>
            <pc:sldMk cId="778948045" sldId="273"/>
            <ac:grpSpMk id="12" creationId="{7FBE794F-B367-644B-6AB7-08173F15826D}"/>
          </ac:grpSpMkLst>
        </pc:grpChg>
        <pc:picChg chg="mod">
          <ac:chgData name="Akansobe, Adeline" userId="S::aakansobe@clarku.edu::8b2dea03-b2fe-4e47-90c3-1e71781192db" providerId="AD" clId="Web-{E8EB8756-93AD-7313-6FF0-6FE0A1C02960}" dt="2023-12-19T22:43:13.857" v="999" actId="14100"/>
          <ac:picMkLst>
            <pc:docMk/>
            <pc:sldMk cId="778948045" sldId="273"/>
            <ac:picMk id="3" creationId="{770AAD0C-567C-B3DD-CA90-E39214E1D536}"/>
          </ac:picMkLst>
        </pc:picChg>
        <pc:picChg chg="mod modCrop">
          <ac:chgData name="Akansobe, Adeline" userId="S::aakansobe@clarku.edu::8b2dea03-b2fe-4e47-90c3-1e71781192db" providerId="AD" clId="Web-{E8EB8756-93AD-7313-6FF0-6FE0A1C02960}" dt="2023-12-19T22:44:24.716" v="1007" actId="1076"/>
          <ac:picMkLst>
            <pc:docMk/>
            <pc:sldMk cId="778948045" sldId="273"/>
            <ac:picMk id="4" creationId="{C46AABDA-2091-742E-44FC-A5C286D239EA}"/>
          </ac:picMkLst>
        </pc:picChg>
        <pc:picChg chg="mod">
          <ac:chgData name="Akansobe, Adeline" userId="S::aakansobe@clarku.edu::8b2dea03-b2fe-4e47-90c3-1e71781192db" providerId="AD" clId="Web-{E8EB8756-93AD-7313-6FF0-6FE0A1C02960}" dt="2023-12-19T22:33:53.732" v="971" actId="1076"/>
          <ac:picMkLst>
            <pc:docMk/>
            <pc:sldMk cId="778948045" sldId="273"/>
            <ac:picMk id="5" creationId="{01BF4AFD-65B7-4821-0EEA-C17A142D6C53}"/>
          </ac:picMkLst>
        </pc:picChg>
        <pc:picChg chg="mod modCrop">
          <ac:chgData name="Akansobe, Adeline" userId="S::aakansobe@clarku.edu::8b2dea03-b2fe-4e47-90c3-1e71781192db" providerId="AD" clId="Web-{E8EB8756-93AD-7313-6FF0-6FE0A1C02960}" dt="2023-12-19T22:43:08.966" v="997" actId="14100"/>
          <ac:picMkLst>
            <pc:docMk/>
            <pc:sldMk cId="778948045" sldId="273"/>
            <ac:picMk id="6" creationId="{C1BE95BF-CF9A-9959-345B-C4B9FDB31987}"/>
          </ac:picMkLst>
        </pc:picChg>
        <pc:picChg chg="mod modCrop">
          <ac:chgData name="Akansobe, Adeline" userId="S::aakansobe@clarku.edu::8b2dea03-b2fe-4e47-90c3-1e71781192db" providerId="AD" clId="Web-{E8EB8756-93AD-7313-6FF0-6FE0A1C02960}" dt="2023-12-19T22:43:00.810" v="996" actId="1076"/>
          <ac:picMkLst>
            <pc:docMk/>
            <pc:sldMk cId="778948045" sldId="273"/>
            <ac:picMk id="7" creationId="{B81CC882-14B1-38A6-5535-609EF906E631}"/>
          </ac:picMkLst>
        </pc:picChg>
        <pc:picChg chg="mod modCrop">
          <ac:chgData name="Akansobe, Adeline" userId="S::aakansobe@clarku.edu::8b2dea03-b2fe-4e47-90c3-1e71781192db" providerId="AD" clId="Web-{E8EB8756-93AD-7313-6FF0-6FE0A1C02960}" dt="2023-12-19T22:33:49.232" v="970"/>
          <ac:picMkLst>
            <pc:docMk/>
            <pc:sldMk cId="778948045" sldId="273"/>
            <ac:picMk id="8" creationId="{6859ED0D-0886-627D-EAB9-0BE88C30890A}"/>
          </ac:picMkLst>
        </pc:picChg>
      </pc:sldChg>
      <pc:sldChg chg="addSp modSp">
        <pc:chgData name="Akansobe, Adeline" userId="S::aakansobe@clarku.edu::8b2dea03-b2fe-4e47-90c3-1e71781192db" providerId="AD" clId="Web-{E8EB8756-93AD-7313-6FF0-6FE0A1C02960}" dt="2023-12-19T22:58:51.170" v="1080" actId="20577"/>
        <pc:sldMkLst>
          <pc:docMk/>
          <pc:sldMk cId="2956462411" sldId="275"/>
        </pc:sldMkLst>
        <pc:spChg chg="mod">
          <ac:chgData name="Akansobe, Adeline" userId="S::aakansobe@clarku.edu::8b2dea03-b2fe-4e47-90c3-1e71781192db" providerId="AD" clId="Web-{E8EB8756-93AD-7313-6FF0-6FE0A1C02960}" dt="2023-12-19T22:58:51.170" v="1080" actId="20577"/>
          <ac:spMkLst>
            <pc:docMk/>
            <pc:sldMk cId="2956462411" sldId="275"/>
            <ac:spMk id="2" creationId="{517F98F8-8795-D70E-BE51-CBFC7AF6A326}"/>
          </ac:spMkLst>
        </pc:spChg>
        <pc:spChg chg="mod">
          <ac:chgData name="Akansobe, Adeline" userId="S::aakansobe@clarku.edu::8b2dea03-b2fe-4e47-90c3-1e71781192db" providerId="AD" clId="Web-{E8EB8756-93AD-7313-6FF0-6FE0A1C02960}" dt="2023-12-19T22:58:18.139" v="1075" actId="1076"/>
          <ac:spMkLst>
            <pc:docMk/>
            <pc:sldMk cId="2956462411" sldId="275"/>
            <ac:spMk id="10" creationId="{606041CC-7551-C89A-CD78-6B03D27A5B1A}"/>
          </ac:spMkLst>
        </pc:spChg>
        <pc:spChg chg="mod">
          <ac:chgData name="Akansobe, Adeline" userId="S::aakansobe@clarku.edu::8b2dea03-b2fe-4e47-90c3-1e71781192db" providerId="AD" clId="Web-{E8EB8756-93AD-7313-6FF0-6FE0A1C02960}" dt="2023-12-19T22:58:04.920" v="1073" actId="1076"/>
          <ac:spMkLst>
            <pc:docMk/>
            <pc:sldMk cId="2956462411" sldId="275"/>
            <ac:spMk id="12" creationId="{A3993664-E79D-3A54-631C-12A7828A7CBB}"/>
          </ac:spMkLst>
        </pc:spChg>
        <pc:spChg chg="mod">
          <ac:chgData name="Akansobe, Adeline" userId="S::aakansobe@clarku.edu::8b2dea03-b2fe-4e47-90c3-1e71781192db" providerId="AD" clId="Web-{E8EB8756-93AD-7313-6FF0-6FE0A1C02960}" dt="2023-12-19T22:56:58.733" v="1060"/>
          <ac:spMkLst>
            <pc:docMk/>
            <pc:sldMk cId="2956462411" sldId="275"/>
            <ac:spMk id="14" creationId="{09123F1D-9CAB-24F4-8BE1-F0B16F5FAC49}"/>
          </ac:spMkLst>
        </pc:spChg>
        <pc:grpChg chg="add mod">
          <ac:chgData name="Akansobe, Adeline" userId="S::aakansobe@clarku.edu::8b2dea03-b2fe-4e47-90c3-1e71781192db" providerId="AD" clId="Web-{E8EB8756-93AD-7313-6FF0-6FE0A1C02960}" dt="2023-12-19T22:57:59.826" v="1072" actId="1076"/>
          <ac:grpSpMkLst>
            <pc:docMk/>
            <pc:sldMk cId="2956462411" sldId="275"/>
            <ac:grpSpMk id="11" creationId="{C20B5B05-83D5-05A6-7E09-F0B6095D8DB5}"/>
          </ac:grpSpMkLst>
        </pc:grpChg>
        <pc:picChg chg="mod">
          <ac:chgData name="Akansobe, Adeline" userId="S::aakansobe@clarku.edu::8b2dea03-b2fe-4e47-90c3-1e71781192db" providerId="AD" clId="Web-{E8EB8756-93AD-7313-6FF0-6FE0A1C02960}" dt="2023-12-19T22:57:52.436" v="1070" actId="1076"/>
          <ac:picMkLst>
            <pc:docMk/>
            <pc:sldMk cId="2956462411" sldId="275"/>
            <ac:picMk id="3" creationId="{6F182EA4-4BE1-3E3C-3D43-16AE23E34509}"/>
          </ac:picMkLst>
        </pc:picChg>
        <pc:picChg chg="mod">
          <ac:chgData name="Akansobe, Adeline" userId="S::aakansobe@clarku.edu::8b2dea03-b2fe-4e47-90c3-1e71781192db" providerId="AD" clId="Web-{E8EB8756-93AD-7313-6FF0-6FE0A1C02960}" dt="2023-12-19T22:58:09.514" v="1074" actId="1076"/>
          <ac:picMkLst>
            <pc:docMk/>
            <pc:sldMk cId="2956462411" sldId="275"/>
            <ac:picMk id="4" creationId="{2E6E1698-F9D7-2247-1CE4-BE4CBBE8A678}"/>
          </ac:picMkLst>
        </pc:picChg>
        <pc:picChg chg="mod">
          <ac:chgData name="Akansobe, Adeline" userId="S::aakansobe@clarku.edu::8b2dea03-b2fe-4e47-90c3-1e71781192db" providerId="AD" clId="Web-{E8EB8756-93AD-7313-6FF0-6FE0A1C02960}" dt="2023-12-19T22:56:39.451" v="1056" actId="1076"/>
          <ac:picMkLst>
            <pc:docMk/>
            <pc:sldMk cId="2956462411" sldId="275"/>
            <ac:picMk id="5" creationId="{5B7466C2-AFA4-7624-B1E2-CBF82C7234DA}"/>
          </ac:picMkLst>
        </pc:picChg>
        <pc:picChg chg="mod">
          <ac:chgData name="Akansobe, Adeline" userId="S::aakansobe@clarku.edu::8b2dea03-b2fe-4e47-90c3-1e71781192db" providerId="AD" clId="Web-{E8EB8756-93AD-7313-6FF0-6FE0A1C02960}" dt="2023-12-19T22:57:54.889" v="1071" actId="1076"/>
          <ac:picMkLst>
            <pc:docMk/>
            <pc:sldMk cId="2956462411" sldId="275"/>
            <ac:picMk id="6" creationId="{F7854119-BCED-E805-4BF6-F397712D31D0}"/>
          </ac:picMkLst>
        </pc:picChg>
        <pc:picChg chg="mod">
          <ac:chgData name="Akansobe, Adeline" userId="S::aakansobe@clarku.edu::8b2dea03-b2fe-4e47-90c3-1e71781192db" providerId="AD" clId="Web-{E8EB8756-93AD-7313-6FF0-6FE0A1C02960}" dt="2023-12-19T22:55:48.998" v="1050" actId="1076"/>
          <ac:picMkLst>
            <pc:docMk/>
            <pc:sldMk cId="2956462411" sldId="275"/>
            <ac:picMk id="8" creationId="{74AE68ED-2750-4D93-14C6-92905E09EE0C}"/>
          </ac:picMkLst>
        </pc:picChg>
      </pc:sldChg>
      <pc:sldChg chg="addSp delSp modSp">
        <pc:chgData name="Akansobe, Adeline" userId="S::aakansobe@clarku.edu::8b2dea03-b2fe-4e47-90c3-1e71781192db" providerId="AD" clId="Web-{E8EB8756-93AD-7313-6FF0-6FE0A1C02960}" dt="2023-12-19T22:08:35.417" v="800" actId="20577"/>
        <pc:sldMkLst>
          <pc:docMk/>
          <pc:sldMk cId="3372719784" sldId="276"/>
        </pc:sldMkLst>
        <pc:spChg chg="del mod">
          <ac:chgData name="Akansobe, Adeline" userId="S::aakansobe@clarku.edu::8b2dea03-b2fe-4e47-90c3-1e71781192db" providerId="AD" clId="Web-{E8EB8756-93AD-7313-6FF0-6FE0A1C02960}" dt="2023-12-19T21:11:10.698" v="480"/>
          <ac:spMkLst>
            <pc:docMk/>
            <pc:sldMk cId="3372719784" sldId="276"/>
            <ac:spMk id="2" creationId="{01CC903F-F086-745F-2E0E-AD5AD0DDBED7}"/>
          </ac:spMkLst>
        </pc:spChg>
        <pc:spChg chg="mod">
          <ac:chgData name="Akansobe, Adeline" userId="S::aakansobe@clarku.edu::8b2dea03-b2fe-4e47-90c3-1e71781192db" providerId="AD" clId="Web-{E8EB8756-93AD-7313-6FF0-6FE0A1C02960}" dt="2023-12-19T21:12:11.761" v="486" actId="14100"/>
          <ac:spMkLst>
            <pc:docMk/>
            <pc:sldMk cId="3372719784" sldId="276"/>
            <ac:spMk id="3" creationId="{C8324067-B993-8F00-F326-A57DA53ACDB1}"/>
          </ac:spMkLst>
        </pc:spChg>
        <pc:spChg chg="add del">
          <ac:chgData name="Akansobe, Adeline" userId="S::aakansobe@clarku.edu::8b2dea03-b2fe-4e47-90c3-1e71781192db" providerId="AD" clId="Web-{E8EB8756-93AD-7313-6FF0-6FE0A1C02960}" dt="2023-12-19T21:09:56.682" v="467"/>
          <ac:spMkLst>
            <pc:docMk/>
            <pc:sldMk cId="3372719784" sldId="276"/>
            <ac:spMk id="8" creationId="{6FE18E67-C9E2-1EF1-D3CD-3190334CD38E}"/>
          </ac:spMkLst>
        </pc:spChg>
        <pc:spChg chg="add mod">
          <ac:chgData name="Akansobe, Adeline" userId="S::aakansobe@clarku.edu::8b2dea03-b2fe-4e47-90c3-1e71781192db" providerId="AD" clId="Web-{E8EB8756-93AD-7313-6FF0-6FE0A1C02960}" dt="2023-12-19T22:08:35.417" v="800" actId="20577"/>
          <ac:spMkLst>
            <pc:docMk/>
            <pc:sldMk cId="3372719784" sldId="276"/>
            <ac:spMk id="10" creationId="{2965EC6B-480F-6843-8F46-A6EA8433C169}"/>
          </ac:spMkLst>
        </pc:spChg>
        <pc:spChg chg="mod">
          <ac:chgData name="Akansobe, Adeline" userId="S::aakansobe@clarku.edu::8b2dea03-b2fe-4e47-90c3-1e71781192db" providerId="AD" clId="Web-{E8EB8756-93AD-7313-6FF0-6FE0A1C02960}" dt="2023-12-19T21:12:20.823" v="488" actId="14100"/>
          <ac:spMkLst>
            <pc:docMk/>
            <pc:sldMk cId="3372719784" sldId="276"/>
            <ac:spMk id="11" creationId="{3A6505E1-522D-BFC8-5D8C-4404F044B0BE}"/>
          </ac:spMkLst>
        </pc:spChg>
        <pc:spChg chg="mod">
          <ac:chgData name="Akansobe, Adeline" userId="S::aakansobe@clarku.edu::8b2dea03-b2fe-4e47-90c3-1e71781192db" providerId="AD" clId="Web-{E8EB8756-93AD-7313-6FF0-6FE0A1C02960}" dt="2023-12-19T21:17:51.776" v="548" actId="20577"/>
          <ac:spMkLst>
            <pc:docMk/>
            <pc:sldMk cId="3372719784" sldId="276"/>
            <ac:spMk id="12" creationId="{7C4CDAA7-95A4-98BE-0E57-C0902CBA1195}"/>
          </ac:spMkLst>
        </pc:spChg>
        <pc:spChg chg="add del mod">
          <ac:chgData name="Akansobe, Adeline" userId="S::aakansobe@clarku.edu::8b2dea03-b2fe-4e47-90c3-1e71781192db" providerId="AD" clId="Web-{E8EB8756-93AD-7313-6FF0-6FE0A1C02960}" dt="2023-12-19T21:11:25.557" v="481"/>
          <ac:spMkLst>
            <pc:docMk/>
            <pc:sldMk cId="3372719784" sldId="276"/>
            <ac:spMk id="14" creationId="{80933EBE-2D99-323B-235E-7BCBE56A70AB}"/>
          </ac:spMkLst>
        </pc:spChg>
        <pc:picChg chg="mod">
          <ac:chgData name="Akansobe, Adeline" userId="S::aakansobe@clarku.edu::8b2dea03-b2fe-4e47-90c3-1e71781192db" providerId="AD" clId="Web-{E8EB8756-93AD-7313-6FF0-6FE0A1C02960}" dt="2023-12-19T21:11:57.073" v="482" actId="1076"/>
          <ac:picMkLst>
            <pc:docMk/>
            <pc:sldMk cId="3372719784" sldId="276"/>
            <ac:picMk id="4" creationId="{94C7BAC7-689E-39E3-ED48-233121404FEB}"/>
          </ac:picMkLst>
        </pc:picChg>
        <pc:picChg chg="mod">
          <ac:chgData name="Akansobe, Adeline" userId="S::aakansobe@clarku.edu::8b2dea03-b2fe-4e47-90c3-1e71781192db" providerId="AD" clId="Web-{E8EB8756-93AD-7313-6FF0-6FE0A1C02960}" dt="2023-12-19T21:12:03.948" v="484" actId="14100"/>
          <ac:picMkLst>
            <pc:docMk/>
            <pc:sldMk cId="3372719784" sldId="276"/>
            <ac:picMk id="5" creationId="{8B82171A-6EC5-193C-6616-BFCEB8ABA0A5}"/>
          </ac:picMkLst>
        </pc:picChg>
      </pc:sldChg>
      <pc:sldChg chg="modSp">
        <pc:chgData name="Akansobe, Adeline" userId="S::aakansobe@clarku.edu::8b2dea03-b2fe-4e47-90c3-1e71781192db" providerId="AD" clId="Web-{E8EB8756-93AD-7313-6FF0-6FE0A1C02960}" dt="2023-12-19T22:32:26.138" v="965" actId="14100"/>
        <pc:sldMkLst>
          <pc:docMk/>
          <pc:sldMk cId="3053474002" sldId="277"/>
        </pc:sldMkLst>
        <pc:spChg chg="mod">
          <ac:chgData name="Akansobe, Adeline" userId="S::aakansobe@clarku.edu::8b2dea03-b2fe-4e47-90c3-1e71781192db" providerId="AD" clId="Web-{E8EB8756-93AD-7313-6FF0-6FE0A1C02960}" dt="2023-12-19T22:32:26.138" v="965" actId="14100"/>
          <ac:spMkLst>
            <pc:docMk/>
            <pc:sldMk cId="3053474002" sldId="277"/>
            <ac:spMk id="2" creationId="{AF97338D-514C-AB88-B6E6-249B4D20E56B}"/>
          </ac:spMkLst>
        </pc:spChg>
        <pc:spChg chg="mod">
          <ac:chgData name="Akansobe, Adeline" userId="S::aakansobe@clarku.edu::8b2dea03-b2fe-4e47-90c3-1e71781192db" providerId="AD" clId="Web-{E8EB8756-93AD-7313-6FF0-6FE0A1C02960}" dt="2023-12-19T22:31:10.591" v="953" actId="20577"/>
          <ac:spMkLst>
            <pc:docMk/>
            <pc:sldMk cId="3053474002" sldId="277"/>
            <ac:spMk id="6" creationId="{930A6955-ABEB-7875-7FC1-EE8FAF79C580}"/>
          </ac:spMkLst>
        </pc:spChg>
      </pc:sldChg>
      <pc:sldChg chg="modSp">
        <pc:chgData name="Akansobe, Adeline" userId="S::aakansobe@clarku.edu::8b2dea03-b2fe-4e47-90c3-1e71781192db" providerId="AD" clId="Web-{E8EB8756-93AD-7313-6FF0-6FE0A1C02960}" dt="2023-12-19T23:32:27.698" v="1158"/>
        <pc:sldMkLst>
          <pc:docMk/>
          <pc:sldMk cId="687337573" sldId="279"/>
        </pc:sldMkLst>
        <pc:spChg chg="mod">
          <ac:chgData name="Akansobe, Adeline" userId="S::aakansobe@clarku.edu::8b2dea03-b2fe-4e47-90c3-1e71781192db" providerId="AD" clId="Web-{E8EB8756-93AD-7313-6FF0-6FE0A1C02960}" dt="2023-12-19T23:00:53.170" v="1088" actId="20577"/>
          <ac:spMkLst>
            <pc:docMk/>
            <pc:sldMk cId="687337573" sldId="279"/>
            <ac:spMk id="2" creationId="{1E7458DC-F2E5-2208-7A33-C174F16E3AC4}"/>
          </ac:spMkLst>
        </pc:spChg>
        <pc:spChg chg="mod">
          <ac:chgData name="Akansobe, Adeline" userId="S::aakansobe@clarku.edu::8b2dea03-b2fe-4e47-90c3-1e71781192db" providerId="AD" clId="Web-{E8EB8756-93AD-7313-6FF0-6FE0A1C02960}" dt="2023-12-19T23:32:27.698" v="1158"/>
          <ac:spMkLst>
            <pc:docMk/>
            <pc:sldMk cId="687337573" sldId="279"/>
            <ac:spMk id="3" creationId="{856B0C81-49AE-AB00-225E-1561D50804BA}"/>
          </ac:spMkLst>
        </pc:spChg>
        <pc:spChg chg="mod">
          <ac:chgData name="Akansobe, Adeline" userId="S::aakansobe@clarku.edu::8b2dea03-b2fe-4e47-90c3-1e71781192db" providerId="AD" clId="Web-{E8EB8756-93AD-7313-6FF0-6FE0A1C02960}" dt="2023-12-19T23:02:49.873" v="1102"/>
          <ac:spMkLst>
            <pc:docMk/>
            <pc:sldMk cId="687337573" sldId="279"/>
            <ac:spMk id="5" creationId="{34EF461A-6ACE-069E-0660-48A3B0E6E7B9}"/>
          </ac:spMkLst>
        </pc:spChg>
        <pc:spChg chg="mod">
          <ac:chgData name="Akansobe, Adeline" userId="S::aakansobe@clarku.edu::8b2dea03-b2fe-4e47-90c3-1e71781192db" providerId="AD" clId="Web-{E8EB8756-93AD-7313-6FF0-6FE0A1C02960}" dt="2023-12-19T23:02:45.592" v="1101"/>
          <ac:spMkLst>
            <pc:docMk/>
            <pc:sldMk cId="687337573" sldId="279"/>
            <ac:spMk id="6" creationId="{BDEE41DF-D9CA-DFC3-5831-2EAE77BD2714}"/>
          </ac:spMkLst>
        </pc:spChg>
        <pc:picChg chg="mod">
          <ac:chgData name="Akansobe, Adeline" userId="S::aakansobe@clarku.edu::8b2dea03-b2fe-4e47-90c3-1e71781192db" providerId="AD" clId="Web-{E8EB8756-93AD-7313-6FF0-6FE0A1C02960}" dt="2023-12-19T23:01:16.045" v="1090" actId="1076"/>
          <ac:picMkLst>
            <pc:docMk/>
            <pc:sldMk cId="687337573" sldId="279"/>
            <ac:picMk id="8" creationId="{7CDB5BDB-DE7C-49EA-204A-89E24DCA3070}"/>
          </ac:picMkLst>
        </pc:picChg>
        <pc:picChg chg="mod">
          <ac:chgData name="Akansobe, Adeline" userId="S::aakansobe@clarku.edu::8b2dea03-b2fe-4e47-90c3-1e71781192db" providerId="AD" clId="Web-{E8EB8756-93AD-7313-6FF0-6FE0A1C02960}" dt="2023-12-19T23:01:55.467" v="1094" actId="1076"/>
          <ac:picMkLst>
            <pc:docMk/>
            <pc:sldMk cId="687337573" sldId="279"/>
            <ac:picMk id="9" creationId="{210EDB20-5D19-58EF-3C02-FBEEFA67BC20}"/>
          </ac:picMkLst>
        </pc:picChg>
      </pc:sldChg>
      <pc:sldChg chg="addSp delSp modSp ord">
        <pc:chgData name="Akansobe, Adeline" userId="S::aakansobe@clarku.edu::8b2dea03-b2fe-4e47-90c3-1e71781192db" providerId="AD" clId="Web-{E8EB8756-93AD-7313-6FF0-6FE0A1C02960}" dt="2023-12-19T23:32:07.822" v="1157"/>
        <pc:sldMkLst>
          <pc:docMk/>
          <pc:sldMk cId="488148865" sldId="280"/>
        </pc:sldMkLst>
        <pc:spChg chg="mod">
          <ac:chgData name="Akansobe, Adeline" userId="S::aakansobe@clarku.edu::8b2dea03-b2fe-4e47-90c3-1e71781192db" providerId="AD" clId="Web-{E8EB8756-93AD-7313-6FF0-6FE0A1C02960}" dt="2023-12-19T22:46:43.561" v="1020"/>
          <ac:spMkLst>
            <pc:docMk/>
            <pc:sldMk cId="488148865" sldId="280"/>
            <ac:spMk id="2" creationId="{99873F08-9D14-E3DA-000E-1E98619DC90D}"/>
          </ac:spMkLst>
        </pc:spChg>
        <pc:spChg chg="mod">
          <ac:chgData name="Akansobe, Adeline" userId="S::aakansobe@clarku.edu::8b2dea03-b2fe-4e47-90c3-1e71781192db" providerId="AD" clId="Web-{E8EB8756-93AD-7313-6FF0-6FE0A1C02960}" dt="2023-12-19T22:50:52.717" v="1038" actId="20577"/>
          <ac:spMkLst>
            <pc:docMk/>
            <pc:sldMk cId="488148865" sldId="280"/>
            <ac:spMk id="5" creationId="{7935FF67-C39F-0A96-6216-03EADF666357}"/>
          </ac:spMkLst>
        </pc:spChg>
        <pc:spChg chg="mod">
          <ac:chgData name="Akansobe, Adeline" userId="S::aakansobe@clarku.edu::8b2dea03-b2fe-4e47-90c3-1e71781192db" providerId="AD" clId="Web-{E8EB8756-93AD-7313-6FF0-6FE0A1C02960}" dt="2023-12-19T22:51:17.998" v="1041" actId="14100"/>
          <ac:spMkLst>
            <pc:docMk/>
            <pc:sldMk cId="488148865" sldId="280"/>
            <ac:spMk id="7" creationId="{78020129-1C1F-3471-261C-D2D2B08A7D03}"/>
          </ac:spMkLst>
        </pc:spChg>
        <pc:spChg chg="mod">
          <ac:chgData name="Akansobe, Adeline" userId="S::aakansobe@clarku.edu::8b2dea03-b2fe-4e47-90c3-1e71781192db" providerId="AD" clId="Web-{E8EB8756-93AD-7313-6FF0-6FE0A1C02960}" dt="2023-12-19T22:51:28.483" v="1043" actId="1076"/>
          <ac:spMkLst>
            <pc:docMk/>
            <pc:sldMk cId="488148865" sldId="280"/>
            <ac:spMk id="8" creationId="{3EC1A046-69C4-40FD-837A-5632BD8255A1}"/>
          </ac:spMkLst>
        </pc:spChg>
        <pc:spChg chg="add del mod">
          <ac:chgData name="Akansobe, Adeline" userId="S::aakansobe@clarku.edu::8b2dea03-b2fe-4e47-90c3-1e71781192db" providerId="AD" clId="Web-{E8EB8756-93AD-7313-6FF0-6FE0A1C02960}" dt="2023-12-19T22:50:39.608" v="1036"/>
          <ac:spMkLst>
            <pc:docMk/>
            <pc:sldMk cId="488148865" sldId="280"/>
            <ac:spMk id="10" creationId="{6B24DEBC-EBAC-9188-5B2B-0DBDDCDEAD39}"/>
          </ac:spMkLst>
        </pc:spChg>
        <pc:spChg chg="del">
          <ac:chgData name="Akansobe, Adeline" userId="S::aakansobe@clarku.edu::8b2dea03-b2fe-4e47-90c3-1e71781192db" providerId="AD" clId="Web-{E8EB8756-93AD-7313-6FF0-6FE0A1C02960}" dt="2023-12-19T22:46:49.061" v="1021"/>
          <ac:spMkLst>
            <pc:docMk/>
            <pc:sldMk cId="488148865" sldId="280"/>
            <ac:spMk id="14" creationId="{EF06C84C-AF77-C4C9-691A-AB8EA02BA8AA}"/>
          </ac:spMkLst>
        </pc:spChg>
        <pc:picChg chg="mod">
          <ac:chgData name="Akansobe, Adeline" userId="S::aakansobe@clarku.edu::8b2dea03-b2fe-4e47-90c3-1e71781192db" providerId="AD" clId="Web-{E8EB8756-93AD-7313-6FF0-6FE0A1C02960}" dt="2023-12-19T22:50:21.576" v="1033" actId="14100"/>
          <ac:picMkLst>
            <pc:docMk/>
            <pc:sldMk cId="488148865" sldId="280"/>
            <ac:picMk id="3" creationId="{E389C9D1-0F33-82C5-E85A-1F76E8CCF610}"/>
          </ac:picMkLst>
        </pc:picChg>
        <pc:picChg chg="mod">
          <ac:chgData name="Akansobe, Adeline" userId="S::aakansobe@clarku.edu::8b2dea03-b2fe-4e47-90c3-1e71781192db" providerId="AD" clId="Web-{E8EB8756-93AD-7313-6FF0-6FE0A1C02960}" dt="2023-12-19T22:51:07.030" v="1039" actId="14100"/>
          <ac:picMkLst>
            <pc:docMk/>
            <pc:sldMk cId="488148865" sldId="280"/>
            <ac:picMk id="4" creationId="{32EA6C17-A8D5-FF77-1FD8-7356697B7ECE}"/>
          </ac:picMkLst>
        </pc:picChg>
      </pc:sldChg>
      <pc:sldChg chg="delSp">
        <pc:chgData name="Akansobe, Adeline" userId="S::aakansobe@clarku.edu::8b2dea03-b2fe-4e47-90c3-1e71781192db" providerId="AD" clId="Web-{E8EB8756-93AD-7313-6FF0-6FE0A1C02960}" dt="2023-12-19T23:22:42.114" v="1106"/>
        <pc:sldMkLst>
          <pc:docMk/>
          <pc:sldMk cId="219408228" sldId="282"/>
        </pc:sldMkLst>
        <pc:spChg chg="del">
          <ac:chgData name="Akansobe, Adeline" userId="S::aakansobe@clarku.edu::8b2dea03-b2fe-4e47-90c3-1e71781192db" providerId="AD" clId="Web-{E8EB8756-93AD-7313-6FF0-6FE0A1C02960}" dt="2023-12-19T23:22:42.114" v="1106"/>
          <ac:spMkLst>
            <pc:docMk/>
            <pc:sldMk cId="219408228" sldId="282"/>
            <ac:spMk id="3" creationId="{2D30DA98-A08C-A5BF-3B4B-ED27EBBECC6A}"/>
          </ac:spMkLst>
        </pc:spChg>
      </pc:sldChg>
      <pc:sldChg chg="modSp">
        <pc:chgData name="Akansobe, Adeline" userId="S::aakansobe@clarku.edu::8b2dea03-b2fe-4e47-90c3-1e71781192db" providerId="AD" clId="Web-{E8EB8756-93AD-7313-6FF0-6FE0A1C02960}" dt="2023-12-19T23:42:19.106" v="1204"/>
        <pc:sldMkLst>
          <pc:docMk/>
          <pc:sldMk cId="138756300" sldId="283"/>
        </pc:sldMkLst>
        <pc:spChg chg="mod">
          <ac:chgData name="Akansobe, Adeline" userId="S::aakansobe@clarku.edu::8b2dea03-b2fe-4e47-90c3-1e71781192db" providerId="AD" clId="Web-{E8EB8756-93AD-7313-6FF0-6FE0A1C02960}" dt="2023-12-19T23:42:19.106" v="1204"/>
          <ac:spMkLst>
            <pc:docMk/>
            <pc:sldMk cId="138756300" sldId="283"/>
            <ac:spMk id="3" creationId="{643BFDA1-C36F-EB96-E721-6E64F2FACB82}"/>
          </ac:spMkLst>
        </pc:spChg>
      </pc:sldChg>
      <pc:sldChg chg="modSp">
        <pc:chgData name="Akansobe, Adeline" userId="S::aakansobe@clarku.edu::8b2dea03-b2fe-4e47-90c3-1e71781192db" providerId="AD" clId="Web-{E8EB8756-93AD-7313-6FF0-6FE0A1C02960}" dt="2023-12-19T23:32:47.652" v="1160" actId="1076"/>
        <pc:sldMkLst>
          <pc:docMk/>
          <pc:sldMk cId="335215758" sldId="285"/>
        </pc:sldMkLst>
        <pc:spChg chg="mod">
          <ac:chgData name="Akansobe, Adeline" userId="S::aakansobe@clarku.edu::8b2dea03-b2fe-4e47-90c3-1e71781192db" providerId="AD" clId="Web-{E8EB8756-93AD-7313-6FF0-6FE0A1C02960}" dt="2023-12-19T23:32:47.652" v="1160" actId="1076"/>
          <ac:spMkLst>
            <pc:docMk/>
            <pc:sldMk cId="335215758" sldId="285"/>
            <ac:spMk id="9" creationId="{0C89E4CA-59E4-BE1F-B6C4-ED1CD356DE72}"/>
          </ac:spMkLst>
        </pc:spChg>
        <pc:picChg chg="mod">
          <ac:chgData name="Akansobe, Adeline" userId="S::aakansobe@clarku.edu::8b2dea03-b2fe-4e47-90c3-1e71781192db" providerId="AD" clId="Web-{E8EB8756-93AD-7313-6FF0-6FE0A1C02960}" dt="2023-12-19T23:31:13.946" v="1153" actId="1076"/>
          <ac:picMkLst>
            <pc:docMk/>
            <pc:sldMk cId="335215758" sldId="285"/>
            <ac:picMk id="4" creationId="{6096FFBC-DE24-2323-5548-11CEBFA10418}"/>
          </ac:picMkLst>
        </pc:picChg>
        <pc:picChg chg="mod">
          <ac:chgData name="Akansobe, Adeline" userId="S::aakansobe@clarku.edu::8b2dea03-b2fe-4e47-90c3-1e71781192db" providerId="AD" clId="Web-{E8EB8756-93AD-7313-6FF0-6FE0A1C02960}" dt="2023-12-19T23:31:05.649" v="1151" actId="1076"/>
          <ac:picMkLst>
            <pc:docMk/>
            <pc:sldMk cId="335215758" sldId="285"/>
            <ac:picMk id="5" creationId="{C288BFBF-540F-70BE-98F2-23E3F8F8420E}"/>
          </ac:picMkLst>
        </pc:picChg>
      </pc:sldChg>
      <pc:sldChg chg="addSp delSp modSp">
        <pc:chgData name="Akansobe, Adeline" userId="S::aakansobe@clarku.edu::8b2dea03-b2fe-4e47-90c3-1e71781192db" providerId="AD" clId="Web-{E8EB8756-93AD-7313-6FF0-6FE0A1C02960}" dt="2023-12-19T22:15:03.823" v="810"/>
        <pc:sldMkLst>
          <pc:docMk/>
          <pc:sldMk cId="490484209" sldId="286"/>
        </pc:sldMkLst>
        <pc:spChg chg="mod">
          <ac:chgData name="Akansobe, Adeline" userId="S::aakansobe@clarku.edu::8b2dea03-b2fe-4e47-90c3-1e71781192db" providerId="AD" clId="Web-{E8EB8756-93AD-7313-6FF0-6FE0A1C02960}" dt="2023-12-19T22:15:03.823" v="810"/>
          <ac:spMkLst>
            <pc:docMk/>
            <pc:sldMk cId="490484209" sldId="286"/>
            <ac:spMk id="2" creationId="{278913B2-8689-6D4D-68F3-34B03CCD444E}"/>
          </ac:spMkLst>
        </pc:spChg>
        <pc:spChg chg="mod">
          <ac:chgData name="Akansobe, Adeline" userId="S::aakansobe@clarku.edu::8b2dea03-b2fe-4e47-90c3-1e71781192db" providerId="AD" clId="Web-{E8EB8756-93AD-7313-6FF0-6FE0A1C02960}" dt="2023-12-19T21:42:14.089" v="690"/>
          <ac:spMkLst>
            <pc:docMk/>
            <pc:sldMk cId="490484209" sldId="286"/>
            <ac:spMk id="9" creationId="{19A09B16-0591-F2E1-964E-821739C91318}"/>
          </ac:spMkLst>
        </pc:spChg>
        <pc:spChg chg="mod">
          <ac:chgData name="Akansobe, Adeline" userId="S::aakansobe@clarku.edu::8b2dea03-b2fe-4e47-90c3-1e71781192db" providerId="AD" clId="Web-{E8EB8756-93AD-7313-6FF0-6FE0A1C02960}" dt="2023-12-19T21:42:08.323" v="689"/>
          <ac:spMkLst>
            <pc:docMk/>
            <pc:sldMk cId="490484209" sldId="286"/>
            <ac:spMk id="12" creationId="{EEE92C13-4B63-0297-AACC-70E022E0BF0C}"/>
          </ac:spMkLst>
        </pc:spChg>
        <pc:spChg chg="mod">
          <ac:chgData name="Akansobe, Adeline" userId="S::aakansobe@clarku.edu::8b2dea03-b2fe-4e47-90c3-1e71781192db" providerId="AD" clId="Web-{E8EB8756-93AD-7313-6FF0-6FE0A1C02960}" dt="2023-12-19T21:42:18.386" v="691"/>
          <ac:spMkLst>
            <pc:docMk/>
            <pc:sldMk cId="490484209" sldId="286"/>
            <ac:spMk id="14" creationId="{6D97E7B2-6FB0-E7AD-9003-013397259D97}"/>
          </ac:spMkLst>
        </pc:spChg>
        <pc:grpChg chg="add del mod topLvl">
          <ac:chgData name="Akansobe, Adeline" userId="S::aakansobe@clarku.edu::8b2dea03-b2fe-4e47-90c3-1e71781192db" providerId="AD" clId="Web-{E8EB8756-93AD-7313-6FF0-6FE0A1C02960}" dt="2023-12-19T21:39:19.604" v="659"/>
          <ac:grpSpMkLst>
            <pc:docMk/>
            <pc:sldMk cId="490484209" sldId="286"/>
            <ac:grpSpMk id="11" creationId="{D699287C-AA5C-8A56-7373-1966CE047F16}"/>
          </ac:grpSpMkLst>
        </pc:grpChg>
        <pc:grpChg chg="add del mod">
          <ac:chgData name="Akansobe, Adeline" userId="S::aakansobe@clarku.edu::8b2dea03-b2fe-4e47-90c3-1e71781192db" providerId="AD" clId="Web-{E8EB8756-93AD-7313-6FF0-6FE0A1C02960}" dt="2023-12-19T21:24:26.589" v="603"/>
          <ac:grpSpMkLst>
            <pc:docMk/>
            <pc:sldMk cId="490484209" sldId="286"/>
            <ac:grpSpMk id="13" creationId="{D44C6370-4BAA-3B46-448E-2BE4EA9AB53B}"/>
          </ac:grpSpMkLst>
        </pc:grpChg>
        <pc:grpChg chg="add mod">
          <ac:chgData name="Akansobe, Adeline" userId="S::aakansobe@clarku.edu::8b2dea03-b2fe-4e47-90c3-1e71781192db" providerId="AD" clId="Web-{E8EB8756-93AD-7313-6FF0-6FE0A1C02960}" dt="2023-12-19T21:40:31.120" v="677" actId="1076"/>
          <ac:grpSpMkLst>
            <pc:docMk/>
            <pc:sldMk cId="490484209" sldId="286"/>
            <ac:grpSpMk id="15" creationId="{A3E03180-E4B7-8DA3-CCB6-202B82D57708}"/>
          </ac:grpSpMkLst>
        </pc:grpChg>
        <pc:grpChg chg="add mod">
          <ac:chgData name="Akansobe, Adeline" userId="S::aakansobe@clarku.edu::8b2dea03-b2fe-4e47-90c3-1e71781192db" providerId="AD" clId="Web-{E8EB8756-93AD-7313-6FF0-6FE0A1C02960}" dt="2023-12-19T21:40:16.854" v="674" actId="1076"/>
          <ac:grpSpMkLst>
            <pc:docMk/>
            <pc:sldMk cId="490484209" sldId="286"/>
            <ac:grpSpMk id="16" creationId="{13C0E62F-C460-20D9-D254-0D3246598D2D}"/>
          </ac:grpSpMkLst>
        </pc:grpChg>
        <pc:picChg chg="mod topLvl modCrop">
          <ac:chgData name="Akansobe, Adeline" userId="S::aakansobe@clarku.edu::8b2dea03-b2fe-4e47-90c3-1e71781192db" providerId="AD" clId="Web-{E8EB8756-93AD-7313-6FF0-6FE0A1C02960}" dt="2023-12-19T21:39:42.464" v="667" actId="14100"/>
          <ac:picMkLst>
            <pc:docMk/>
            <pc:sldMk cId="490484209" sldId="286"/>
            <ac:picMk id="3" creationId="{C1BD550E-5B5B-2D25-E3D0-FC6295FE0E9C}"/>
          </ac:picMkLst>
        </pc:picChg>
        <pc:picChg chg="mod topLvl modCrop">
          <ac:chgData name="Akansobe, Adeline" userId="S::aakansobe@clarku.edu::8b2dea03-b2fe-4e47-90c3-1e71781192db" providerId="AD" clId="Web-{E8EB8756-93AD-7313-6FF0-6FE0A1C02960}" dt="2023-12-19T21:39:36.792" v="665" actId="1076"/>
          <ac:picMkLst>
            <pc:docMk/>
            <pc:sldMk cId="490484209" sldId="286"/>
            <ac:picMk id="4" creationId="{1856F597-0DB7-7414-9D6A-6189ABD75365}"/>
          </ac:picMkLst>
        </pc:picChg>
        <pc:picChg chg="mod topLvl modCrop">
          <ac:chgData name="Akansobe, Adeline" userId="S::aakansobe@clarku.edu::8b2dea03-b2fe-4e47-90c3-1e71781192db" providerId="AD" clId="Web-{E8EB8756-93AD-7313-6FF0-6FE0A1C02960}" dt="2023-12-19T21:40:34.604" v="678" actId="1076"/>
          <ac:picMkLst>
            <pc:docMk/>
            <pc:sldMk cId="490484209" sldId="286"/>
            <ac:picMk id="5" creationId="{9AC4B752-617A-94D1-3495-1F8F85DC67BC}"/>
          </ac:picMkLst>
        </pc:picChg>
        <pc:picChg chg="mod modCrop">
          <ac:chgData name="Akansobe, Adeline" userId="S::aakansobe@clarku.edu::8b2dea03-b2fe-4e47-90c3-1e71781192db" providerId="AD" clId="Web-{E8EB8756-93AD-7313-6FF0-6FE0A1C02960}" dt="2023-12-19T21:35:38.667" v="620"/>
          <ac:picMkLst>
            <pc:docMk/>
            <pc:sldMk cId="490484209" sldId="286"/>
            <ac:picMk id="6" creationId="{04F1AF24-3B18-7463-11CF-57970B6D6604}"/>
          </ac:picMkLst>
        </pc:picChg>
        <pc:picChg chg="mod">
          <ac:chgData name="Akansobe, Adeline" userId="S::aakansobe@clarku.edu::8b2dea03-b2fe-4e47-90c3-1e71781192db" providerId="AD" clId="Web-{E8EB8756-93AD-7313-6FF0-6FE0A1C02960}" dt="2023-12-19T21:35:41.729" v="621" actId="1076"/>
          <ac:picMkLst>
            <pc:docMk/>
            <pc:sldMk cId="490484209" sldId="286"/>
            <ac:picMk id="7" creationId="{E524DF33-E898-4B3E-E506-7442DAC4BC6A}"/>
          </ac:picMkLst>
        </pc:picChg>
        <pc:picChg chg="mod">
          <ac:chgData name="Akansobe, Adeline" userId="S::aakansobe@clarku.edu::8b2dea03-b2fe-4e47-90c3-1e71781192db" providerId="AD" clId="Web-{E8EB8756-93AD-7313-6FF0-6FE0A1C02960}" dt="2023-12-19T21:40:41.886" v="680" actId="14100"/>
          <ac:picMkLst>
            <pc:docMk/>
            <pc:sldMk cId="490484209" sldId="286"/>
            <ac:picMk id="10" creationId="{C4404440-9AF2-BCDD-98FB-89C7DAFCF67F}"/>
          </ac:picMkLst>
        </pc:picChg>
      </pc:sldChg>
      <pc:sldChg chg="modSp">
        <pc:chgData name="Akansobe, Adeline" userId="S::aakansobe@clarku.edu::8b2dea03-b2fe-4e47-90c3-1e71781192db" providerId="AD" clId="Web-{E8EB8756-93AD-7313-6FF0-6FE0A1C02960}" dt="2023-12-19T22:08:22.605" v="795" actId="20577"/>
        <pc:sldMkLst>
          <pc:docMk/>
          <pc:sldMk cId="2625055651" sldId="287"/>
        </pc:sldMkLst>
        <pc:spChg chg="mod">
          <ac:chgData name="Akansobe, Adeline" userId="S::aakansobe@clarku.edu::8b2dea03-b2fe-4e47-90c3-1e71781192db" providerId="AD" clId="Web-{E8EB8756-93AD-7313-6FF0-6FE0A1C02960}" dt="2023-12-19T22:08:22.605" v="795" actId="20577"/>
          <ac:spMkLst>
            <pc:docMk/>
            <pc:sldMk cId="2625055651" sldId="287"/>
            <ac:spMk id="2" creationId="{3C399A6B-5ABD-6588-0BB4-E79CB7ADF1F8}"/>
          </ac:spMkLst>
        </pc:spChg>
        <pc:spChg chg="mod">
          <ac:chgData name="Akansobe, Adeline" userId="S::aakansobe@clarku.edu::8b2dea03-b2fe-4e47-90c3-1e71781192db" providerId="AD" clId="Web-{E8EB8756-93AD-7313-6FF0-6FE0A1C02960}" dt="2023-12-19T22:08:03.605" v="793" actId="20577"/>
          <ac:spMkLst>
            <pc:docMk/>
            <pc:sldMk cId="2625055651" sldId="287"/>
            <ac:spMk id="6" creationId="{1629F17E-5EFA-22C7-6DD2-9570F7006FC5}"/>
          </ac:spMkLst>
        </pc:spChg>
        <pc:spChg chg="mod">
          <ac:chgData name="Akansobe, Adeline" userId="S::aakansobe@clarku.edu::8b2dea03-b2fe-4e47-90c3-1e71781192db" providerId="AD" clId="Web-{E8EB8756-93AD-7313-6FF0-6FE0A1C02960}" dt="2023-12-19T21:44:08.230" v="708" actId="1076"/>
          <ac:spMkLst>
            <pc:docMk/>
            <pc:sldMk cId="2625055651" sldId="287"/>
            <ac:spMk id="9" creationId="{00514BD6-0BD7-8D26-F332-D84764E2A480}"/>
          </ac:spMkLst>
        </pc:spChg>
        <pc:spChg chg="mod">
          <ac:chgData name="Akansobe, Adeline" userId="S::aakansobe@clarku.edu::8b2dea03-b2fe-4e47-90c3-1e71781192db" providerId="AD" clId="Web-{E8EB8756-93AD-7313-6FF0-6FE0A1C02960}" dt="2023-12-19T21:44:14.964" v="709" actId="1076"/>
          <ac:spMkLst>
            <pc:docMk/>
            <pc:sldMk cId="2625055651" sldId="287"/>
            <ac:spMk id="11" creationId="{3FBE816A-01ED-C98E-C3D7-0C376D58E74E}"/>
          </ac:spMkLst>
        </pc:spChg>
        <pc:picChg chg="mod">
          <ac:chgData name="Akansobe, Adeline" userId="S::aakansobe@clarku.edu::8b2dea03-b2fe-4e47-90c3-1e71781192db" providerId="AD" clId="Web-{E8EB8756-93AD-7313-6FF0-6FE0A1C02960}" dt="2023-12-19T21:43:27.511" v="702" actId="1076"/>
          <ac:picMkLst>
            <pc:docMk/>
            <pc:sldMk cId="2625055651" sldId="287"/>
            <ac:picMk id="3" creationId="{BA6919B1-B760-B031-B47F-F8B7439109F7}"/>
          </ac:picMkLst>
        </pc:picChg>
        <pc:picChg chg="mod">
          <ac:chgData name="Akansobe, Adeline" userId="S::aakansobe@clarku.edu::8b2dea03-b2fe-4e47-90c3-1e71781192db" providerId="AD" clId="Web-{E8EB8756-93AD-7313-6FF0-6FE0A1C02960}" dt="2023-12-19T21:43:36.667" v="704" actId="14100"/>
          <ac:picMkLst>
            <pc:docMk/>
            <pc:sldMk cId="2625055651" sldId="287"/>
            <ac:picMk id="7" creationId="{A3F24AED-FE0E-8434-21A7-C8C91F2992C9}"/>
          </ac:picMkLst>
        </pc:picChg>
      </pc:sldChg>
      <pc:sldChg chg="modSp">
        <pc:chgData name="Akansobe, Adeline" userId="S::aakansobe@clarku.edu::8b2dea03-b2fe-4e47-90c3-1e71781192db" providerId="AD" clId="Web-{E8EB8756-93AD-7313-6FF0-6FE0A1C02960}" dt="2023-12-19T23:35:39.235" v="1176" actId="1076"/>
        <pc:sldMkLst>
          <pc:docMk/>
          <pc:sldMk cId="3599439316" sldId="2338"/>
        </pc:sldMkLst>
        <pc:spChg chg="mod">
          <ac:chgData name="Akansobe, Adeline" userId="S::aakansobe@clarku.edu::8b2dea03-b2fe-4e47-90c3-1e71781192db" providerId="AD" clId="Web-{E8EB8756-93AD-7313-6FF0-6FE0A1C02960}" dt="2023-12-19T23:34:45.562" v="1170" actId="20577"/>
          <ac:spMkLst>
            <pc:docMk/>
            <pc:sldMk cId="3599439316" sldId="2338"/>
            <ac:spMk id="2" creationId="{65CC2921-40A0-C707-8EB7-CFB2747541B6}"/>
          </ac:spMkLst>
        </pc:spChg>
        <pc:spChg chg="mod">
          <ac:chgData name="Akansobe, Adeline" userId="S::aakansobe@clarku.edu::8b2dea03-b2fe-4e47-90c3-1e71781192db" providerId="AD" clId="Web-{E8EB8756-93AD-7313-6FF0-6FE0A1C02960}" dt="2023-12-19T23:34:25.264" v="1166" actId="1076"/>
          <ac:spMkLst>
            <pc:docMk/>
            <pc:sldMk cId="3599439316" sldId="2338"/>
            <ac:spMk id="5" creationId="{66E787AC-0053-0145-E9E3-D64DD59B3CDF}"/>
          </ac:spMkLst>
        </pc:spChg>
        <pc:picChg chg="mod">
          <ac:chgData name="Akansobe, Adeline" userId="S::aakansobe@clarku.edu::8b2dea03-b2fe-4e47-90c3-1e71781192db" providerId="AD" clId="Web-{E8EB8756-93AD-7313-6FF0-6FE0A1C02960}" dt="2023-12-19T23:35:39.235" v="1176" actId="1076"/>
          <ac:picMkLst>
            <pc:docMk/>
            <pc:sldMk cId="3599439316" sldId="2338"/>
            <ac:picMk id="6" creationId="{96B333B0-9102-46A3-0047-2731F3FBF0B1}"/>
          </ac:picMkLst>
        </pc:picChg>
        <pc:picChg chg="mod">
          <ac:chgData name="Akansobe, Adeline" userId="S::aakansobe@clarku.edu::8b2dea03-b2fe-4e47-90c3-1e71781192db" providerId="AD" clId="Web-{E8EB8756-93AD-7313-6FF0-6FE0A1C02960}" dt="2023-12-19T23:34:31.061" v="1167" actId="1076"/>
          <ac:picMkLst>
            <pc:docMk/>
            <pc:sldMk cId="3599439316" sldId="2338"/>
            <ac:picMk id="7" creationId="{CE956894-A7AD-107E-371F-296C38DAAF78}"/>
          </ac:picMkLst>
        </pc:picChg>
        <pc:picChg chg="mod">
          <ac:chgData name="Akansobe, Adeline" userId="S::aakansobe@clarku.edu::8b2dea03-b2fe-4e47-90c3-1e71781192db" providerId="AD" clId="Web-{E8EB8756-93AD-7313-6FF0-6FE0A1C02960}" dt="2023-12-19T23:35:34.344" v="1175" actId="1076"/>
          <ac:picMkLst>
            <pc:docMk/>
            <pc:sldMk cId="3599439316" sldId="2338"/>
            <ac:picMk id="9" creationId="{DDA14B0D-DD9A-5FB5-86F4-901F308CDCEF}"/>
          </ac:picMkLst>
        </pc:picChg>
        <pc:picChg chg="mod">
          <ac:chgData name="Akansobe, Adeline" userId="S::aakansobe@clarku.edu::8b2dea03-b2fe-4e47-90c3-1e71781192db" providerId="AD" clId="Web-{E8EB8756-93AD-7313-6FF0-6FE0A1C02960}" dt="2023-12-19T23:35:01.718" v="1172" actId="1076"/>
          <ac:picMkLst>
            <pc:docMk/>
            <pc:sldMk cId="3599439316" sldId="2338"/>
            <ac:picMk id="12" creationId="{2683589D-D024-D88E-7875-EC9501B7DB15}"/>
          </ac:picMkLst>
        </pc:picChg>
      </pc:sldChg>
      <pc:sldChg chg="modSp">
        <pc:chgData name="Akansobe, Adeline" userId="S::aakansobe@clarku.edu::8b2dea03-b2fe-4e47-90c3-1e71781192db" providerId="AD" clId="Web-{E8EB8756-93AD-7313-6FF0-6FE0A1C02960}" dt="2023-12-19T23:39:30.836" v="1203" actId="14100"/>
        <pc:sldMkLst>
          <pc:docMk/>
          <pc:sldMk cId="417314127" sldId="2340"/>
        </pc:sldMkLst>
        <pc:spChg chg="mod">
          <ac:chgData name="Akansobe, Adeline" userId="S::aakansobe@clarku.edu::8b2dea03-b2fe-4e47-90c3-1e71781192db" providerId="AD" clId="Web-{E8EB8756-93AD-7313-6FF0-6FE0A1C02960}" dt="2023-12-19T23:39:30.836" v="1203" actId="14100"/>
          <ac:spMkLst>
            <pc:docMk/>
            <pc:sldMk cId="417314127" sldId="2340"/>
            <ac:spMk id="6" creationId="{D7ADD2B7-ED5C-ADA1-6EAD-FF62BCB998F1}"/>
          </ac:spMkLst>
        </pc:spChg>
        <pc:picChg chg="mod">
          <ac:chgData name="Akansobe, Adeline" userId="S::aakansobe@clarku.edu::8b2dea03-b2fe-4e47-90c3-1e71781192db" providerId="AD" clId="Web-{E8EB8756-93AD-7313-6FF0-6FE0A1C02960}" dt="2023-12-19T23:39:12.866" v="1199" actId="1076"/>
          <ac:picMkLst>
            <pc:docMk/>
            <pc:sldMk cId="417314127" sldId="2340"/>
            <ac:picMk id="4" creationId="{8EEA4380-2038-1413-D97B-F858D57B624D}"/>
          </ac:picMkLst>
        </pc:picChg>
        <pc:picChg chg="mod">
          <ac:chgData name="Akansobe, Adeline" userId="S::aakansobe@clarku.edu::8b2dea03-b2fe-4e47-90c3-1e71781192db" providerId="AD" clId="Web-{E8EB8756-93AD-7313-6FF0-6FE0A1C02960}" dt="2023-12-19T23:39:08.835" v="1198" actId="14100"/>
          <ac:picMkLst>
            <pc:docMk/>
            <pc:sldMk cId="417314127" sldId="2340"/>
            <ac:picMk id="5" creationId="{1BE56798-CB38-605D-4B03-AD841B3E796D}"/>
          </ac:picMkLst>
        </pc:picChg>
        <pc:picChg chg="mod">
          <ac:chgData name="Akansobe, Adeline" userId="S::aakansobe@clarku.edu::8b2dea03-b2fe-4e47-90c3-1e71781192db" providerId="AD" clId="Web-{E8EB8756-93AD-7313-6FF0-6FE0A1C02960}" dt="2023-12-19T23:39:24.586" v="1202" actId="1076"/>
          <ac:picMkLst>
            <pc:docMk/>
            <pc:sldMk cId="417314127" sldId="2340"/>
            <ac:picMk id="7" creationId="{011812B2-0AED-C117-6FB9-8D023D3E3D5A}"/>
          </ac:picMkLst>
        </pc:picChg>
        <pc:picChg chg="mod">
          <ac:chgData name="Akansobe, Adeline" userId="S::aakansobe@clarku.edu::8b2dea03-b2fe-4e47-90c3-1e71781192db" providerId="AD" clId="Web-{E8EB8756-93AD-7313-6FF0-6FE0A1C02960}" dt="2023-12-19T23:38:06.427" v="1180" actId="1076"/>
          <ac:picMkLst>
            <pc:docMk/>
            <pc:sldMk cId="417314127" sldId="2340"/>
            <ac:picMk id="9" creationId="{90E9D527-BEA3-04C9-59FD-461DBA0A1EAA}"/>
          </ac:picMkLst>
        </pc:picChg>
      </pc:sldChg>
    </pc:docChg>
  </pc:docChgLst>
  <pc:docChgLst>
    <pc:chgData name="Ruan, Yu-Yun" userId="S::yruan@clarku.edu::0001fc11-9e80-4baf-9cbc-8df1ae69c88e" providerId="AD" clId="Web-{ABA55A43-E0DB-723A-27FF-269728DEB8B9}"/>
    <pc:docChg chg="modSld">
      <pc:chgData name="Ruan, Yu-Yun" userId="S::yruan@clarku.edu::0001fc11-9e80-4baf-9cbc-8df1ae69c88e" providerId="AD" clId="Web-{ABA55A43-E0DB-723A-27FF-269728DEB8B9}" dt="2023-12-18T22:14:59.008" v="111" actId="20577"/>
      <pc:docMkLst>
        <pc:docMk/>
      </pc:docMkLst>
      <pc:sldChg chg="modSp">
        <pc:chgData name="Ruan, Yu-Yun" userId="S::yruan@clarku.edu::0001fc11-9e80-4baf-9cbc-8df1ae69c88e" providerId="AD" clId="Web-{ABA55A43-E0DB-723A-27FF-269728DEB8B9}" dt="2023-12-18T22:14:00.991" v="94" actId="20577"/>
        <pc:sldMkLst>
          <pc:docMk/>
          <pc:sldMk cId="3372719784" sldId="276"/>
        </pc:sldMkLst>
        <pc:spChg chg="mod">
          <ac:chgData name="Ruan, Yu-Yun" userId="S::yruan@clarku.edu::0001fc11-9e80-4baf-9cbc-8df1ae69c88e" providerId="AD" clId="Web-{ABA55A43-E0DB-723A-27FF-269728DEB8B9}" dt="2023-12-18T22:12:50.442" v="25" actId="20577"/>
          <ac:spMkLst>
            <pc:docMk/>
            <pc:sldMk cId="3372719784" sldId="276"/>
            <ac:spMk id="2" creationId="{01CC903F-F086-745F-2E0E-AD5AD0DDBED7}"/>
          </ac:spMkLst>
        </pc:spChg>
        <pc:spChg chg="mod">
          <ac:chgData name="Ruan, Yu-Yun" userId="S::yruan@clarku.edu::0001fc11-9e80-4baf-9cbc-8df1ae69c88e" providerId="AD" clId="Web-{ABA55A43-E0DB-723A-27FF-269728DEB8B9}" dt="2023-12-18T22:14:00.991" v="94" actId="20577"/>
          <ac:spMkLst>
            <pc:docMk/>
            <pc:sldMk cId="3372719784" sldId="276"/>
            <ac:spMk id="12" creationId="{7C4CDAA7-95A4-98BE-0E57-C0902CBA1195}"/>
          </ac:spMkLst>
        </pc:spChg>
      </pc:sldChg>
      <pc:sldChg chg="modSp">
        <pc:chgData name="Ruan, Yu-Yun" userId="S::yruan@clarku.edu::0001fc11-9e80-4baf-9cbc-8df1ae69c88e" providerId="AD" clId="Web-{ABA55A43-E0DB-723A-27FF-269728DEB8B9}" dt="2023-12-18T22:14:59.008" v="111" actId="20577"/>
        <pc:sldMkLst>
          <pc:docMk/>
          <pc:sldMk cId="3053474002" sldId="277"/>
        </pc:sldMkLst>
        <pc:spChg chg="mod">
          <ac:chgData name="Ruan, Yu-Yun" userId="S::yruan@clarku.edu::0001fc11-9e80-4baf-9cbc-8df1ae69c88e" providerId="AD" clId="Web-{ABA55A43-E0DB-723A-27FF-269728DEB8B9}" dt="2023-12-18T22:14:59.008" v="111" actId="20577"/>
          <ac:spMkLst>
            <pc:docMk/>
            <pc:sldMk cId="3053474002" sldId="277"/>
            <ac:spMk id="6" creationId="{930A6955-ABEB-7875-7FC1-EE8FAF79C580}"/>
          </ac:spMkLst>
        </pc:spChg>
      </pc:sldChg>
    </pc:docChg>
  </pc:docChgLst>
  <pc:docChgLst>
    <pc:chgData name="Bharadwaj, Esha" userId="S::ebharadwaj@clarku.edu::ef01bdeb-36b1-44a4-9ad5-66466b623a30" providerId="AD" clId="Web-{9CCBD383-F012-4519-FE83-4A8E65F9AF13}"/>
    <pc:docChg chg="addSld delSld modSld sldOrd modSection">
      <pc:chgData name="Bharadwaj, Esha" userId="S::ebharadwaj@clarku.edu::ef01bdeb-36b1-44a4-9ad5-66466b623a30" providerId="AD" clId="Web-{9CCBD383-F012-4519-FE83-4A8E65F9AF13}" dt="2023-12-18T17:44:00.979" v="700" actId="20577"/>
      <pc:docMkLst>
        <pc:docMk/>
      </pc:docMkLst>
      <pc:sldChg chg="modSp">
        <pc:chgData name="Bharadwaj, Esha" userId="S::ebharadwaj@clarku.edu::ef01bdeb-36b1-44a4-9ad5-66466b623a30" providerId="AD" clId="Web-{9CCBD383-F012-4519-FE83-4A8E65F9AF13}" dt="2023-12-18T16:14:30.110" v="2" actId="20577"/>
        <pc:sldMkLst>
          <pc:docMk/>
          <pc:sldMk cId="3331454409" sldId="257"/>
        </pc:sldMkLst>
        <pc:spChg chg="mod">
          <ac:chgData name="Bharadwaj, Esha" userId="S::ebharadwaj@clarku.edu::ef01bdeb-36b1-44a4-9ad5-66466b623a30" providerId="AD" clId="Web-{9CCBD383-F012-4519-FE83-4A8E65F9AF13}" dt="2023-12-18T16:14:30.110" v="2" actId="20577"/>
          <ac:spMkLst>
            <pc:docMk/>
            <pc:sldMk cId="3331454409" sldId="257"/>
            <ac:spMk id="3" creationId="{6CE4BA90-3AF2-4303-FC2C-24A395E8376E}"/>
          </ac:spMkLst>
        </pc:spChg>
      </pc:sldChg>
      <pc:sldChg chg="modSp">
        <pc:chgData name="Bharadwaj, Esha" userId="S::ebharadwaj@clarku.edu::ef01bdeb-36b1-44a4-9ad5-66466b623a30" providerId="AD" clId="Web-{9CCBD383-F012-4519-FE83-4A8E65F9AF13}" dt="2023-12-18T16:45:37.100" v="356" actId="20577"/>
        <pc:sldMkLst>
          <pc:docMk/>
          <pc:sldMk cId="4294709457" sldId="259"/>
        </pc:sldMkLst>
        <pc:spChg chg="mod">
          <ac:chgData name="Bharadwaj, Esha" userId="S::ebharadwaj@clarku.edu::ef01bdeb-36b1-44a4-9ad5-66466b623a30" providerId="AD" clId="Web-{9CCBD383-F012-4519-FE83-4A8E65F9AF13}" dt="2023-12-18T16:45:37.100" v="356" actId="20577"/>
          <ac:spMkLst>
            <pc:docMk/>
            <pc:sldMk cId="4294709457" sldId="259"/>
            <ac:spMk id="2" creationId="{72B87010-92F9-A5CF-B2D5-EECE878B1D60}"/>
          </ac:spMkLst>
        </pc:spChg>
      </pc:sldChg>
      <pc:sldChg chg="addSp delSp modSp">
        <pc:chgData name="Bharadwaj, Esha" userId="S::ebharadwaj@clarku.edu::ef01bdeb-36b1-44a4-9ad5-66466b623a30" providerId="AD" clId="Web-{9CCBD383-F012-4519-FE83-4A8E65F9AF13}" dt="2023-12-18T17:06:58.979" v="361" actId="20577"/>
        <pc:sldMkLst>
          <pc:docMk/>
          <pc:sldMk cId="3207776027" sldId="260"/>
        </pc:sldMkLst>
        <pc:spChg chg="mod">
          <ac:chgData name="Bharadwaj, Esha" userId="S::ebharadwaj@clarku.edu::ef01bdeb-36b1-44a4-9ad5-66466b623a30" providerId="AD" clId="Web-{9CCBD383-F012-4519-FE83-4A8E65F9AF13}" dt="2023-12-18T17:06:58.979" v="361" actId="20577"/>
          <ac:spMkLst>
            <pc:docMk/>
            <pc:sldMk cId="3207776027" sldId="260"/>
            <ac:spMk id="2" creationId="{4BBAB6EE-3D93-C774-3C1D-A0C4EA7D3389}"/>
          </ac:spMkLst>
        </pc:spChg>
        <pc:spChg chg="del">
          <ac:chgData name="Bharadwaj, Esha" userId="S::ebharadwaj@clarku.edu::ef01bdeb-36b1-44a4-9ad5-66466b623a30" providerId="AD" clId="Web-{9CCBD383-F012-4519-FE83-4A8E65F9AF13}" dt="2023-12-18T16:23:10.109" v="124"/>
          <ac:spMkLst>
            <pc:docMk/>
            <pc:sldMk cId="3207776027" sldId="260"/>
            <ac:spMk id="3" creationId="{05E80E6C-CD7E-D87B-F0EB-3087D3C74AA9}"/>
          </ac:spMkLst>
        </pc:spChg>
        <pc:picChg chg="add">
          <ac:chgData name="Bharadwaj, Esha" userId="S::ebharadwaj@clarku.edu::ef01bdeb-36b1-44a4-9ad5-66466b623a30" providerId="AD" clId="Web-{9CCBD383-F012-4519-FE83-4A8E65F9AF13}" dt="2023-12-18T16:22:54.921" v="123"/>
          <ac:picMkLst>
            <pc:docMk/>
            <pc:sldMk cId="3207776027" sldId="260"/>
            <ac:picMk id="5" creationId="{D44085CA-E07E-4C68-17D4-418346CB22C1}"/>
          </ac:picMkLst>
        </pc:picChg>
      </pc:sldChg>
      <pc:sldChg chg="addSp modSp del">
        <pc:chgData name="Bharadwaj, Esha" userId="S::ebharadwaj@clarku.edu::ef01bdeb-36b1-44a4-9ad5-66466b623a30" providerId="AD" clId="Web-{9CCBD383-F012-4519-FE83-4A8E65F9AF13}" dt="2023-12-18T17:36:53.217" v="644"/>
        <pc:sldMkLst>
          <pc:docMk/>
          <pc:sldMk cId="1754798766" sldId="261"/>
        </pc:sldMkLst>
        <pc:spChg chg="mod">
          <ac:chgData name="Bharadwaj, Esha" userId="S::ebharadwaj@clarku.edu::ef01bdeb-36b1-44a4-9ad5-66466b623a30" providerId="AD" clId="Web-{9CCBD383-F012-4519-FE83-4A8E65F9AF13}" dt="2023-12-18T16:17:08.521" v="3" actId="20577"/>
          <ac:spMkLst>
            <pc:docMk/>
            <pc:sldMk cId="1754798766" sldId="261"/>
            <ac:spMk id="2" creationId="{B24E4438-43B7-FBBD-FF8F-AF91F4A70896}"/>
          </ac:spMkLst>
        </pc:spChg>
        <pc:spChg chg="mod">
          <ac:chgData name="Bharadwaj, Esha" userId="S::ebharadwaj@clarku.edu::ef01bdeb-36b1-44a4-9ad5-66466b623a30" providerId="AD" clId="Web-{9CCBD383-F012-4519-FE83-4A8E65F9AF13}" dt="2023-12-18T17:35:12.339" v="639" actId="20577"/>
          <ac:spMkLst>
            <pc:docMk/>
            <pc:sldMk cId="1754798766" sldId="261"/>
            <ac:spMk id="6" creationId="{C9318149-EA9C-3707-F574-9A6D9CC6E8DD}"/>
          </ac:spMkLst>
        </pc:spChg>
        <pc:picChg chg="add mod">
          <ac:chgData name="Bharadwaj, Esha" userId="S::ebharadwaj@clarku.edu::ef01bdeb-36b1-44a4-9ad5-66466b623a30" providerId="AD" clId="Web-{9CCBD383-F012-4519-FE83-4A8E65F9AF13}" dt="2023-12-18T17:35:26.152" v="641" actId="1076"/>
          <ac:picMkLst>
            <pc:docMk/>
            <pc:sldMk cId="1754798766" sldId="261"/>
            <ac:picMk id="3" creationId="{BD2AE42E-6E52-16BE-363F-F85D05E03677}"/>
          </ac:picMkLst>
        </pc:picChg>
      </pc:sldChg>
      <pc:sldChg chg="del">
        <pc:chgData name="Bharadwaj, Esha" userId="S::ebharadwaj@clarku.edu::ef01bdeb-36b1-44a4-9ad5-66466b623a30" providerId="AD" clId="Web-{9CCBD383-F012-4519-FE83-4A8E65F9AF13}" dt="2023-12-18T17:30:54.816" v="609"/>
        <pc:sldMkLst>
          <pc:docMk/>
          <pc:sldMk cId="1919737996" sldId="262"/>
        </pc:sldMkLst>
      </pc:sldChg>
      <pc:sldChg chg="del">
        <pc:chgData name="Bharadwaj, Esha" userId="S::ebharadwaj@clarku.edu::ef01bdeb-36b1-44a4-9ad5-66466b623a30" providerId="AD" clId="Web-{9CCBD383-F012-4519-FE83-4A8E65F9AF13}" dt="2023-12-18T17:36:30.435" v="642"/>
        <pc:sldMkLst>
          <pc:docMk/>
          <pc:sldMk cId="1870648818" sldId="263"/>
        </pc:sldMkLst>
      </pc:sldChg>
      <pc:sldChg chg="del">
        <pc:chgData name="Bharadwaj, Esha" userId="S::ebharadwaj@clarku.edu::ef01bdeb-36b1-44a4-9ad5-66466b623a30" providerId="AD" clId="Web-{9CCBD383-F012-4519-FE83-4A8E65F9AF13}" dt="2023-12-18T17:36:32.263" v="643"/>
        <pc:sldMkLst>
          <pc:docMk/>
          <pc:sldMk cId="991223429" sldId="264"/>
        </pc:sldMkLst>
      </pc:sldChg>
      <pc:sldChg chg="addSp delSp modSp ord">
        <pc:chgData name="Bharadwaj, Esha" userId="S::ebharadwaj@clarku.edu::ef01bdeb-36b1-44a4-9ad5-66466b623a30" providerId="AD" clId="Web-{9CCBD383-F012-4519-FE83-4A8E65F9AF13}" dt="2023-12-18T17:44:00.979" v="700" actId="20577"/>
        <pc:sldMkLst>
          <pc:docMk/>
          <pc:sldMk cId="2965441874" sldId="265"/>
        </pc:sldMkLst>
        <pc:spChg chg="del">
          <ac:chgData name="Bharadwaj, Esha" userId="S::ebharadwaj@clarku.edu::ef01bdeb-36b1-44a4-9ad5-66466b623a30" providerId="AD" clId="Web-{9CCBD383-F012-4519-FE83-4A8E65F9AF13}" dt="2023-12-18T17:42:51.352" v="671"/>
          <ac:spMkLst>
            <pc:docMk/>
            <pc:sldMk cId="2965441874" sldId="265"/>
            <ac:spMk id="2" creationId="{D5511418-4B08-D7A8-9791-5E62ADFA4575}"/>
          </ac:spMkLst>
        </pc:spChg>
        <pc:spChg chg="mod">
          <ac:chgData name="Bharadwaj, Esha" userId="S::ebharadwaj@clarku.edu::ef01bdeb-36b1-44a4-9ad5-66466b623a30" providerId="AD" clId="Web-{9CCBD383-F012-4519-FE83-4A8E65F9AF13}" dt="2023-12-18T16:37:08.351" v="344" actId="20577"/>
          <ac:spMkLst>
            <pc:docMk/>
            <pc:sldMk cId="2965441874" sldId="265"/>
            <ac:spMk id="3" creationId="{194383F7-3801-32C6-AABD-AFC3D7D7B583}"/>
          </ac:spMkLst>
        </pc:spChg>
        <pc:spChg chg="add mod">
          <ac:chgData name="Bharadwaj, Esha" userId="S::ebharadwaj@clarku.edu::ef01bdeb-36b1-44a4-9ad5-66466b623a30" providerId="AD" clId="Web-{9CCBD383-F012-4519-FE83-4A8E65F9AF13}" dt="2023-12-18T17:44:00.979" v="700" actId="20577"/>
          <ac:spMkLst>
            <pc:docMk/>
            <pc:sldMk cId="2965441874" sldId="265"/>
            <ac:spMk id="5" creationId="{1328A1F0-B40F-348A-7944-0D864F4C26E8}"/>
          </ac:spMkLst>
        </pc:spChg>
      </pc:sldChg>
      <pc:sldChg chg="addSp delSp modSp mod modClrScheme chgLayout">
        <pc:chgData name="Bharadwaj, Esha" userId="S::ebharadwaj@clarku.edu::ef01bdeb-36b1-44a4-9ad5-66466b623a30" providerId="AD" clId="Web-{9CCBD383-F012-4519-FE83-4A8E65F9AF13}" dt="2023-12-18T16:19:22.400" v="5"/>
        <pc:sldMkLst>
          <pc:docMk/>
          <pc:sldMk cId="1842402342" sldId="267"/>
        </pc:sldMkLst>
        <pc:spChg chg="add del mod ord">
          <ac:chgData name="Bharadwaj, Esha" userId="S::ebharadwaj@clarku.edu::ef01bdeb-36b1-44a4-9ad5-66466b623a30" providerId="AD" clId="Web-{9CCBD383-F012-4519-FE83-4A8E65F9AF13}" dt="2023-12-18T16:19:22.400" v="5"/>
          <ac:spMkLst>
            <pc:docMk/>
            <pc:sldMk cId="1842402342" sldId="267"/>
            <ac:spMk id="2" creationId="{D98322B2-25BB-D7D3-B00F-46597F1C675F}"/>
          </ac:spMkLst>
        </pc:spChg>
        <pc:spChg chg="add del mod ord">
          <ac:chgData name="Bharadwaj, Esha" userId="S::ebharadwaj@clarku.edu::ef01bdeb-36b1-44a4-9ad5-66466b623a30" providerId="AD" clId="Web-{9CCBD383-F012-4519-FE83-4A8E65F9AF13}" dt="2023-12-18T16:19:22.400" v="5"/>
          <ac:spMkLst>
            <pc:docMk/>
            <pc:sldMk cId="1842402342" sldId="267"/>
            <ac:spMk id="3" creationId="{66B5B5AD-D1C2-A9ED-D6C7-B064E46E9DD9}"/>
          </ac:spMkLst>
        </pc:spChg>
        <pc:picChg chg="mod ord">
          <ac:chgData name="Bharadwaj, Esha" userId="S::ebharadwaj@clarku.edu::ef01bdeb-36b1-44a4-9ad5-66466b623a30" providerId="AD" clId="Web-{9CCBD383-F012-4519-FE83-4A8E65F9AF13}" dt="2023-12-18T16:19:22.400" v="5"/>
          <ac:picMkLst>
            <pc:docMk/>
            <pc:sldMk cId="1842402342" sldId="267"/>
            <ac:picMk id="7" creationId="{AF37BA99-B444-4DDF-906D-D269774AFD70}"/>
          </ac:picMkLst>
        </pc:picChg>
      </pc:sldChg>
      <pc:sldChg chg="modSp new mod modClrScheme chgLayout">
        <pc:chgData name="Bharadwaj, Esha" userId="S::ebharadwaj@clarku.edu::ef01bdeb-36b1-44a4-9ad5-66466b623a30" providerId="AD" clId="Web-{9CCBD383-F012-4519-FE83-4A8E65F9AF13}" dt="2023-12-18T16:45:34.459" v="355" actId="20577"/>
        <pc:sldMkLst>
          <pc:docMk/>
          <pc:sldMk cId="2422087789" sldId="268"/>
        </pc:sldMkLst>
        <pc:spChg chg="mod ord">
          <ac:chgData name="Bharadwaj, Esha" userId="S::ebharadwaj@clarku.edu::ef01bdeb-36b1-44a4-9ad5-66466b623a30" providerId="AD" clId="Web-{9CCBD383-F012-4519-FE83-4A8E65F9AF13}" dt="2023-12-18T16:19:36.916" v="12" actId="20577"/>
          <ac:spMkLst>
            <pc:docMk/>
            <pc:sldMk cId="2422087789" sldId="268"/>
            <ac:spMk id="2" creationId="{143D0142-0DD4-78AB-A611-65D04E47507A}"/>
          </ac:spMkLst>
        </pc:spChg>
        <pc:spChg chg="mod ord">
          <ac:chgData name="Bharadwaj, Esha" userId="S::ebharadwaj@clarku.edu::ef01bdeb-36b1-44a4-9ad5-66466b623a30" providerId="AD" clId="Web-{9CCBD383-F012-4519-FE83-4A8E65F9AF13}" dt="2023-12-18T16:45:34.459" v="355" actId="20577"/>
          <ac:spMkLst>
            <pc:docMk/>
            <pc:sldMk cId="2422087789" sldId="268"/>
            <ac:spMk id="3" creationId="{95B4207D-7E95-CBB5-C705-1F91C2EC19BB}"/>
          </ac:spMkLst>
        </pc:spChg>
      </pc:sldChg>
      <pc:sldChg chg="modSp new mod modClrScheme chgLayout">
        <pc:chgData name="Bharadwaj, Esha" userId="S::ebharadwaj@clarku.edu::ef01bdeb-36b1-44a4-9ad5-66466b623a30" providerId="AD" clId="Web-{9CCBD383-F012-4519-FE83-4A8E65F9AF13}" dt="2023-12-18T16:45:40.662" v="357" actId="20577"/>
        <pc:sldMkLst>
          <pc:docMk/>
          <pc:sldMk cId="3862610094" sldId="269"/>
        </pc:sldMkLst>
        <pc:spChg chg="mod ord">
          <ac:chgData name="Bharadwaj, Esha" userId="S::ebharadwaj@clarku.edu::ef01bdeb-36b1-44a4-9ad5-66466b623a30" providerId="AD" clId="Web-{9CCBD383-F012-4519-FE83-4A8E65F9AF13}" dt="2023-12-18T16:20:42.308" v="54" actId="20577"/>
          <ac:spMkLst>
            <pc:docMk/>
            <pc:sldMk cId="3862610094" sldId="269"/>
            <ac:spMk id="2" creationId="{2B47170C-7DA7-406A-2B0F-4DBE0014CF0F}"/>
          </ac:spMkLst>
        </pc:spChg>
        <pc:spChg chg="mod ord">
          <ac:chgData name="Bharadwaj, Esha" userId="S::ebharadwaj@clarku.edu::ef01bdeb-36b1-44a4-9ad5-66466b623a30" providerId="AD" clId="Web-{9CCBD383-F012-4519-FE83-4A8E65F9AF13}" dt="2023-12-18T16:45:40.662" v="357" actId="20577"/>
          <ac:spMkLst>
            <pc:docMk/>
            <pc:sldMk cId="3862610094" sldId="269"/>
            <ac:spMk id="3" creationId="{EDB0BD08-1615-E7C7-B812-5175165CC06F}"/>
          </ac:spMkLst>
        </pc:spChg>
      </pc:sldChg>
      <pc:sldChg chg="addSp delSp modSp">
        <pc:chgData name="Bharadwaj, Esha" userId="S::ebharadwaj@clarku.edu::ef01bdeb-36b1-44a4-9ad5-66466b623a30" providerId="AD" clId="Web-{9CCBD383-F012-4519-FE83-4A8E65F9AF13}" dt="2023-12-18T16:23:50.438" v="133" actId="1076"/>
        <pc:sldMkLst>
          <pc:docMk/>
          <pc:sldMk cId="3134709872" sldId="270"/>
        </pc:sldMkLst>
        <pc:spChg chg="del">
          <ac:chgData name="Bharadwaj, Esha" userId="S::ebharadwaj@clarku.edu::ef01bdeb-36b1-44a4-9ad5-66466b623a30" providerId="AD" clId="Web-{9CCBD383-F012-4519-FE83-4A8E65F9AF13}" dt="2023-12-18T16:23:47.704" v="132"/>
          <ac:spMkLst>
            <pc:docMk/>
            <pc:sldMk cId="3134709872" sldId="270"/>
            <ac:spMk id="3" creationId="{A0EFE642-D596-6224-352E-F2D0F1284164}"/>
          </ac:spMkLst>
        </pc:spChg>
        <pc:picChg chg="add mod ord">
          <ac:chgData name="Bharadwaj, Esha" userId="S::ebharadwaj@clarku.edu::ef01bdeb-36b1-44a4-9ad5-66466b623a30" providerId="AD" clId="Web-{9CCBD383-F012-4519-FE83-4A8E65F9AF13}" dt="2023-12-18T16:23:50.438" v="133" actId="1076"/>
          <ac:picMkLst>
            <pc:docMk/>
            <pc:sldMk cId="3134709872" sldId="270"/>
            <ac:picMk id="4" creationId="{F6DC7A56-4849-85D1-3066-15069A89EE4B}"/>
          </ac:picMkLst>
        </pc:picChg>
      </pc:sldChg>
      <pc:sldChg chg="addSp delSp modSp">
        <pc:chgData name="Bharadwaj, Esha" userId="S::ebharadwaj@clarku.edu::ef01bdeb-36b1-44a4-9ad5-66466b623a30" providerId="AD" clId="Web-{9CCBD383-F012-4519-FE83-4A8E65F9AF13}" dt="2023-12-18T17:09:01.108" v="480" actId="20577"/>
        <pc:sldMkLst>
          <pc:docMk/>
          <pc:sldMk cId="3136187943" sldId="271"/>
        </pc:sldMkLst>
        <pc:spChg chg="add mod">
          <ac:chgData name="Bharadwaj, Esha" userId="S::ebharadwaj@clarku.edu::ef01bdeb-36b1-44a4-9ad5-66466b623a30" providerId="AD" clId="Web-{9CCBD383-F012-4519-FE83-4A8E65F9AF13}" dt="2023-12-18T17:09:01.108" v="480" actId="20577"/>
          <ac:spMkLst>
            <pc:docMk/>
            <pc:sldMk cId="3136187943" sldId="271"/>
            <ac:spMk id="2" creationId="{BC94D1E6-6698-C856-9C63-8E27D6F375AC}"/>
          </ac:spMkLst>
        </pc:spChg>
        <pc:spChg chg="del">
          <ac:chgData name="Bharadwaj, Esha" userId="S::ebharadwaj@clarku.edu::ef01bdeb-36b1-44a4-9ad5-66466b623a30" providerId="AD" clId="Web-{9CCBD383-F012-4519-FE83-4A8E65F9AF13}" dt="2023-12-18T16:24:28.767" v="134"/>
          <ac:spMkLst>
            <pc:docMk/>
            <pc:sldMk cId="3136187943" sldId="271"/>
            <ac:spMk id="3" creationId="{E7F23B7E-73A0-91A4-5880-BF90EEAA3777}"/>
          </ac:spMkLst>
        </pc:spChg>
        <pc:spChg chg="mod">
          <ac:chgData name="Bharadwaj, Esha" userId="S::ebharadwaj@clarku.edu::ef01bdeb-36b1-44a4-9ad5-66466b623a30" providerId="AD" clId="Web-{9CCBD383-F012-4519-FE83-4A8E65F9AF13}" dt="2023-12-18T17:07:28.668" v="363" actId="1076"/>
          <ac:spMkLst>
            <pc:docMk/>
            <pc:sldMk cId="3136187943" sldId="271"/>
            <ac:spMk id="8" creationId="{D480F1A6-7247-8846-9927-D385F269D94F}"/>
          </ac:spMkLst>
        </pc:spChg>
        <pc:spChg chg="mod">
          <ac:chgData name="Bharadwaj, Esha" userId="S::ebharadwaj@clarku.edu::ef01bdeb-36b1-44a4-9ad5-66466b623a30" providerId="AD" clId="Web-{9CCBD383-F012-4519-FE83-4A8E65F9AF13}" dt="2023-12-18T17:07:44.949" v="367" actId="1076"/>
          <ac:spMkLst>
            <pc:docMk/>
            <pc:sldMk cId="3136187943" sldId="271"/>
            <ac:spMk id="9" creationId="{4F7BF568-CA15-B11A-71CA-9611043CECC0}"/>
          </ac:spMkLst>
        </pc:spChg>
        <pc:picChg chg="add del mod">
          <ac:chgData name="Bharadwaj, Esha" userId="S::ebharadwaj@clarku.edu::ef01bdeb-36b1-44a4-9ad5-66466b623a30" providerId="AD" clId="Web-{9CCBD383-F012-4519-FE83-4A8E65F9AF13}" dt="2023-12-18T16:24:33.502" v="137"/>
          <ac:picMkLst>
            <pc:docMk/>
            <pc:sldMk cId="3136187943" sldId="271"/>
            <ac:picMk id="4" creationId="{675433D3-064A-E905-12C5-7B4F0A225512}"/>
          </ac:picMkLst>
        </pc:picChg>
        <pc:picChg chg="add mod">
          <ac:chgData name="Bharadwaj, Esha" userId="S::ebharadwaj@clarku.edu::ef01bdeb-36b1-44a4-9ad5-66466b623a30" providerId="AD" clId="Web-{9CCBD383-F012-4519-FE83-4A8E65F9AF13}" dt="2023-12-18T17:07:24.855" v="362" actId="1076"/>
          <ac:picMkLst>
            <pc:docMk/>
            <pc:sldMk cId="3136187943" sldId="271"/>
            <ac:picMk id="6" creationId="{E9499498-01BD-4C02-360F-390CF4E940D2}"/>
          </ac:picMkLst>
        </pc:picChg>
        <pc:picChg chg="add mod">
          <ac:chgData name="Bharadwaj, Esha" userId="S::ebharadwaj@clarku.edu::ef01bdeb-36b1-44a4-9ad5-66466b623a30" providerId="AD" clId="Web-{9CCBD383-F012-4519-FE83-4A8E65F9AF13}" dt="2023-12-18T17:07:32.965" v="365" actId="1076"/>
          <ac:picMkLst>
            <pc:docMk/>
            <pc:sldMk cId="3136187943" sldId="271"/>
            <ac:picMk id="7" creationId="{BC06BF8C-E200-202F-6798-731CED34CBFB}"/>
          </ac:picMkLst>
        </pc:picChg>
      </pc:sldChg>
      <pc:sldChg chg="modSp new mod modClrScheme chgLayout">
        <pc:chgData name="Bharadwaj, Esha" userId="S::ebharadwaj@clarku.edu::ef01bdeb-36b1-44a4-9ad5-66466b623a30" providerId="AD" clId="Web-{9CCBD383-F012-4519-FE83-4A8E65F9AF13}" dt="2023-12-18T16:29:30.917" v="235" actId="20577"/>
        <pc:sldMkLst>
          <pc:docMk/>
          <pc:sldMk cId="9975236" sldId="272"/>
        </pc:sldMkLst>
        <pc:spChg chg="mod ord">
          <ac:chgData name="Bharadwaj, Esha" userId="S::ebharadwaj@clarku.edu::ef01bdeb-36b1-44a4-9ad5-66466b623a30" providerId="AD" clId="Web-{9CCBD383-F012-4519-FE83-4A8E65F9AF13}" dt="2023-12-18T16:27:05.537" v="149" actId="20577"/>
          <ac:spMkLst>
            <pc:docMk/>
            <pc:sldMk cId="9975236" sldId="272"/>
            <ac:spMk id="2" creationId="{D1E85594-D431-0CF8-728B-E14DFF5F18A8}"/>
          </ac:spMkLst>
        </pc:spChg>
        <pc:spChg chg="mod ord">
          <ac:chgData name="Bharadwaj, Esha" userId="S::ebharadwaj@clarku.edu::ef01bdeb-36b1-44a4-9ad5-66466b623a30" providerId="AD" clId="Web-{9CCBD383-F012-4519-FE83-4A8E65F9AF13}" dt="2023-12-18T16:29:30.917" v="235" actId="20577"/>
          <ac:spMkLst>
            <pc:docMk/>
            <pc:sldMk cId="9975236" sldId="272"/>
            <ac:spMk id="3" creationId="{FDD1B236-6A4E-2182-FCC2-298F7ABE25EE}"/>
          </ac:spMkLst>
        </pc:spChg>
      </pc:sldChg>
      <pc:sldChg chg="modSp add replId">
        <pc:chgData name="Bharadwaj, Esha" userId="S::ebharadwaj@clarku.edu::ef01bdeb-36b1-44a4-9ad5-66466b623a30" providerId="AD" clId="Web-{9CCBD383-F012-4519-FE83-4A8E65F9AF13}" dt="2023-12-18T16:33:51.596" v="302" actId="20577"/>
        <pc:sldMkLst>
          <pc:docMk/>
          <pc:sldMk cId="778948045" sldId="273"/>
        </pc:sldMkLst>
        <pc:spChg chg="mod">
          <ac:chgData name="Bharadwaj, Esha" userId="S::ebharadwaj@clarku.edu::ef01bdeb-36b1-44a4-9ad5-66466b623a30" providerId="AD" clId="Web-{9CCBD383-F012-4519-FE83-4A8E65F9AF13}" dt="2023-12-18T16:33:51.596" v="302" actId="20577"/>
          <ac:spMkLst>
            <pc:docMk/>
            <pc:sldMk cId="778948045" sldId="273"/>
            <ac:spMk id="2" creationId="{280A7ADF-0174-CC20-6099-36BDFFA54DC6}"/>
          </ac:spMkLst>
        </pc:spChg>
      </pc:sldChg>
      <pc:sldChg chg="modSp new mod modClrScheme chgLayout">
        <pc:chgData name="Bharadwaj, Esha" userId="S::ebharadwaj@clarku.edu::ef01bdeb-36b1-44a4-9ad5-66466b623a30" providerId="AD" clId="Web-{9CCBD383-F012-4519-FE83-4A8E65F9AF13}" dt="2023-12-18T16:32:49.141" v="300" actId="20577"/>
        <pc:sldMkLst>
          <pc:docMk/>
          <pc:sldMk cId="1747224775" sldId="274"/>
        </pc:sldMkLst>
        <pc:spChg chg="mod ord">
          <ac:chgData name="Bharadwaj, Esha" userId="S::ebharadwaj@clarku.edu::ef01bdeb-36b1-44a4-9ad5-66466b623a30" providerId="AD" clId="Web-{9CCBD383-F012-4519-FE83-4A8E65F9AF13}" dt="2023-12-18T16:30:29.981" v="250" actId="20577"/>
          <ac:spMkLst>
            <pc:docMk/>
            <pc:sldMk cId="1747224775" sldId="274"/>
            <ac:spMk id="2" creationId="{31D9E85D-E730-93FA-487C-DCAA67A45D37}"/>
          </ac:spMkLst>
        </pc:spChg>
        <pc:spChg chg="mod ord">
          <ac:chgData name="Bharadwaj, Esha" userId="S::ebharadwaj@clarku.edu::ef01bdeb-36b1-44a4-9ad5-66466b623a30" providerId="AD" clId="Web-{9CCBD383-F012-4519-FE83-4A8E65F9AF13}" dt="2023-12-18T16:32:49.141" v="300" actId="20577"/>
          <ac:spMkLst>
            <pc:docMk/>
            <pc:sldMk cId="1747224775" sldId="274"/>
            <ac:spMk id="3" creationId="{1B9EBD4B-6089-4530-8462-4DC801A6A85E}"/>
          </ac:spMkLst>
        </pc:spChg>
      </pc:sldChg>
      <pc:sldChg chg="modSp add replId">
        <pc:chgData name="Bharadwaj, Esha" userId="S::ebharadwaj@clarku.edu::ef01bdeb-36b1-44a4-9ad5-66466b623a30" providerId="AD" clId="Web-{9CCBD383-F012-4519-FE83-4A8E65F9AF13}" dt="2023-12-18T17:24:33.399" v="600" actId="20577"/>
        <pc:sldMkLst>
          <pc:docMk/>
          <pc:sldMk cId="2956462411" sldId="275"/>
        </pc:sldMkLst>
        <pc:spChg chg="mod">
          <ac:chgData name="Bharadwaj, Esha" userId="S::ebharadwaj@clarku.edu::ef01bdeb-36b1-44a4-9ad5-66466b623a30" providerId="AD" clId="Web-{9CCBD383-F012-4519-FE83-4A8E65F9AF13}" dt="2023-12-18T17:24:33.399" v="600" actId="20577"/>
          <ac:spMkLst>
            <pc:docMk/>
            <pc:sldMk cId="2956462411" sldId="275"/>
            <ac:spMk id="2" creationId="{517F98F8-8795-D70E-BE51-CBFC7AF6A326}"/>
          </ac:spMkLst>
        </pc:spChg>
      </pc:sldChg>
      <pc:sldChg chg="modSp">
        <pc:chgData name="Bharadwaj, Esha" userId="S::ebharadwaj@clarku.edu::ef01bdeb-36b1-44a4-9ad5-66466b623a30" providerId="AD" clId="Web-{9CCBD383-F012-4519-FE83-4A8E65F9AF13}" dt="2023-12-18T17:06:54.948" v="360" actId="20577"/>
        <pc:sldMkLst>
          <pc:docMk/>
          <pc:sldMk cId="3372719784" sldId="276"/>
        </pc:sldMkLst>
        <pc:spChg chg="mod">
          <ac:chgData name="Bharadwaj, Esha" userId="S::ebharadwaj@clarku.edu::ef01bdeb-36b1-44a4-9ad5-66466b623a30" providerId="AD" clId="Web-{9CCBD383-F012-4519-FE83-4A8E65F9AF13}" dt="2023-12-18T17:06:54.948" v="360" actId="20577"/>
          <ac:spMkLst>
            <pc:docMk/>
            <pc:sldMk cId="3372719784" sldId="276"/>
            <ac:spMk id="2" creationId="{01CC903F-F086-745F-2E0E-AD5AD0DDBED7}"/>
          </ac:spMkLst>
        </pc:spChg>
      </pc:sldChg>
      <pc:sldChg chg="addSp delSp modSp del">
        <pc:chgData name="Bharadwaj, Esha" userId="S::ebharadwaj@clarku.edu::ef01bdeb-36b1-44a4-9ad5-66466b623a30" providerId="AD" clId="Web-{9CCBD383-F012-4519-FE83-4A8E65F9AF13}" dt="2023-12-18T17:37:32.812" v="657"/>
        <pc:sldMkLst>
          <pc:docMk/>
          <pc:sldMk cId="1562523185" sldId="278"/>
        </pc:sldMkLst>
        <pc:spChg chg="mod">
          <ac:chgData name="Bharadwaj, Esha" userId="S::ebharadwaj@clarku.edu::ef01bdeb-36b1-44a4-9ad5-66466b623a30" providerId="AD" clId="Web-{9CCBD383-F012-4519-FE83-4A8E65F9AF13}" dt="2023-12-18T17:17:29.700" v="508" actId="20577"/>
          <ac:spMkLst>
            <pc:docMk/>
            <pc:sldMk cId="1562523185" sldId="278"/>
            <ac:spMk id="2" creationId="{CEFBB6DB-7F88-528E-1BA0-AEF6F7416003}"/>
          </ac:spMkLst>
        </pc:spChg>
        <pc:picChg chg="add mod">
          <ac:chgData name="Bharadwaj, Esha" userId="S::ebharadwaj@clarku.edu::ef01bdeb-36b1-44a4-9ad5-66466b623a30" providerId="AD" clId="Web-{9CCBD383-F012-4519-FE83-4A8E65F9AF13}" dt="2023-12-18T17:17:32.294" v="509" actId="1076"/>
          <ac:picMkLst>
            <pc:docMk/>
            <pc:sldMk cId="1562523185" sldId="278"/>
            <ac:picMk id="3" creationId="{AF028F92-7B25-40C3-3466-F3DD2ABE1F23}"/>
          </ac:picMkLst>
        </pc:picChg>
        <pc:picChg chg="add mod">
          <ac:chgData name="Bharadwaj, Esha" userId="S::ebharadwaj@clarku.edu::ef01bdeb-36b1-44a4-9ad5-66466b623a30" providerId="AD" clId="Web-{9CCBD383-F012-4519-FE83-4A8E65F9AF13}" dt="2023-12-18T17:17:36.013" v="510" actId="1076"/>
          <ac:picMkLst>
            <pc:docMk/>
            <pc:sldMk cId="1562523185" sldId="278"/>
            <ac:picMk id="4" creationId="{D0854541-F1E0-3AD8-49BA-354FC222F876}"/>
          </ac:picMkLst>
        </pc:picChg>
        <pc:picChg chg="add del">
          <ac:chgData name="Bharadwaj, Esha" userId="S::ebharadwaj@clarku.edu::ef01bdeb-36b1-44a4-9ad5-66466b623a30" providerId="AD" clId="Web-{9CCBD383-F012-4519-FE83-4A8E65F9AF13}" dt="2023-12-18T17:17:43.075" v="512"/>
          <ac:picMkLst>
            <pc:docMk/>
            <pc:sldMk cId="1562523185" sldId="278"/>
            <ac:picMk id="5" creationId="{6051D111-3396-40D2-B3D8-A22593D0ECD0}"/>
          </ac:picMkLst>
        </pc:picChg>
      </pc:sldChg>
      <pc:sldChg chg="addSp modSp">
        <pc:chgData name="Bharadwaj, Esha" userId="S::ebharadwaj@clarku.edu::ef01bdeb-36b1-44a4-9ad5-66466b623a30" providerId="AD" clId="Web-{9CCBD383-F012-4519-FE83-4A8E65F9AF13}" dt="2023-12-18T17:30:21.956" v="608" actId="14100"/>
        <pc:sldMkLst>
          <pc:docMk/>
          <pc:sldMk cId="687337573" sldId="279"/>
        </pc:sldMkLst>
        <pc:picChg chg="add mod">
          <ac:chgData name="Bharadwaj, Esha" userId="S::ebharadwaj@clarku.edu::ef01bdeb-36b1-44a4-9ad5-66466b623a30" providerId="AD" clId="Web-{9CCBD383-F012-4519-FE83-4A8E65F9AF13}" dt="2023-12-18T17:30:03.174" v="605" actId="14100"/>
          <ac:picMkLst>
            <pc:docMk/>
            <pc:sldMk cId="687337573" sldId="279"/>
            <ac:picMk id="3" creationId="{139B30A0-66AE-A509-945E-AAB5317F66E0}"/>
          </ac:picMkLst>
        </pc:picChg>
        <pc:picChg chg="add mod">
          <ac:chgData name="Bharadwaj, Esha" userId="S::ebharadwaj@clarku.edu::ef01bdeb-36b1-44a4-9ad5-66466b623a30" providerId="AD" clId="Web-{9CCBD383-F012-4519-FE83-4A8E65F9AF13}" dt="2023-12-18T17:30:21.956" v="608" actId="14100"/>
          <ac:picMkLst>
            <pc:docMk/>
            <pc:sldMk cId="687337573" sldId="279"/>
            <ac:picMk id="4" creationId="{541E31C8-5B51-75AE-F1BF-B49CEE64977B}"/>
          </ac:picMkLst>
        </pc:picChg>
      </pc:sldChg>
      <pc:sldChg chg="addSp delSp modSp add del replId">
        <pc:chgData name="Bharadwaj, Esha" userId="S::ebharadwaj@clarku.edu::ef01bdeb-36b1-44a4-9ad5-66466b623a30" providerId="AD" clId="Web-{9CCBD383-F012-4519-FE83-4A8E65F9AF13}" dt="2023-12-18T17:34:40.682" v="637"/>
        <pc:sldMkLst>
          <pc:docMk/>
          <pc:sldMk cId="488148865" sldId="280"/>
        </pc:sldMkLst>
        <pc:spChg chg="mod">
          <ac:chgData name="Bharadwaj, Esha" userId="S::ebharadwaj@clarku.edu::ef01bdeb-36b1-44a4-9ad5-66466b623a30" providerId="AD" clId="Web-{9CCBD383-F012-4519-FE83-4A8E65F9AF13}" dt="2023-12-18T17:34:26.166" v="631" actId="14100"/>
          <ac:spMkLst>
            <pc:docMk/>
            <pc:sldMk cId="488148865" sldId="280"/>
            <ac:spMk id="2" creationId="{99873F08-9D14-E3DA-000E-1E98619DC90D}"/>
          </ac:spMkLst>
        </pc:spChg>
        <pc:spChg chg="add del mod">
          <ac:chgData name="Bharadwaj, Esha" userId="S::ebharadwaj@clarku.edu::ef01bdeb-36b1-44a4-9ad5-66466b623a30" providerId="AD" clId="Web-{9CCBD383-F012-4519-FE83-4A8E65F9AF13}" dt="2023-12-18T17:34:40.682" v="637"/>
          <ac:spMkLst>
            <pc:docMk/>
            <pc:sldMk cId="488148865" sldId="280"/>
            <ac:spMk id="7" creationId="{B650382F-D535-581C-F7BD-00EF618E534A}"/>
          </ac:spMkLst>
        </pc:spChg>
        <pc:spChg chg="add del mod">
          <ac:chgData name="Bharadwaj, Esha" userId="S::ebharadwaj@clarku.edu::ef01bdeb-36b1-44a4-9ad5-66466b623a30" providerId="AD" clId="Web-{9CCBD383-F012-4519-FE83-4A8E65F9AF13}" dt="2023-12-18T17:34:36.916" v="636"/>
          <ac:spMkLst>
            <pc:docMk/>
            <pc:sldMk cId="488148865" sldId="280"/>
            <ac:spMk id="11" creationId="{CB6FB264-5399-3D4C-4DDE-14A9F7443FBB}"/>
          </ac:spMkLst>
        </pc:spChg>
        <pc:spChg chg="add mod">
          <ac:chgData name="Bharadwaj, Esha" userId="S::ebharadwaj@clarku.edu::ef01bdeb-36b1-44a4-9ad5-66466b623a30" providerId="AD" clId="Web-{9CCBD383-F012-4519-FE83-4A8E65F9AF13}" dt="2023-12-18T17:24:10.618" v="597" actId="1076"/>
          <ac:spMkLst>
            <pc:docMk/>
            <pc:sldMk cId="488148865" sldId="280"/>
            <ac:spMk id="13" creationId="{51802527-D7DB-1E63-D462-FC204BCA1490}"/>
          </ac:spMkLst>
        </pc:spChg>
        <pc:spChg chg="add mod">
          <ac:chgData name="Bharadwaj, Esha" userId="S::ebharadwaj@clarku.edu::ef01bdeb-36b1-44a4-9ad5-66466b623a30" providerId="AD" clId="Web-{9CCBD383-F012-4519-FE83-4A8E65F9AF13}" dt="2023-12-18T17:24:04.445" v="596" actId="1076"/>
          <ac:spMkLst>
            <pc:docMk/>
            <pc:sldMk cId="488148865" sldId="280"/>
            <ac:spMk id="14" creationId="{EF06C84C-AF77-C4C9-691A-AB8EA02BA8AA}"/>
          </ac:spMkLst>
        </pc:spChg>
        <pc:picChg chg="del">
          <ac:chgData name="Bharadwaj, Esha" userId="S::ebharadwaj@clarku.edu::ef01bdeb-36b1-44a4-9ad5-66466b623a30" providerId="AD" clId="Web-{9CCBD383-F012-4519-FE83-4A8E65F9AF13}" dt="2023-12-18T17:18:12.061" v="524"/>
          <ac:picMkLst>
            <pc:docMk/>
            <pc:sldMk cId="488148865" sldId="280"/>
            <ac:picMk id="3" creationId="{9C0697FF-A2FB-D2C3-73AF-5D5735E75941}"/>
          </ac:picMkLst>
        </pc:picChg>
        <pc:picChg chg="del">
          <ac:chgData name="Bharadwaj, Esha" userId="S::ebharadwaj@clarku.edu::ef01bdeb-36b1-44a4-9ad5-66466b623a30" providerId="AD" clId="Web-{9CCBD383-F012-4519-FE83-4A8E65F9AF13}" dt="2023-12-18T17:18:09.889" v="523"/>
          <ac:picMkLst>
            <pc:docMk/>
            <pc:sldMk cId="488148865" sldId="280"/>
            <ac:picMk id="4" creationId="{DD2C428C-BD3A-D8B4-9104-162515323576}"/>
          </ac:picMkLst>
        </pc:picChg>
        <pc:picChg chg="add del mod">
          <ac:chgData name="Bharadwaj, Esha" userId="S::ebharadwaj@clarku.edu::ef01bdeb-36b1-44a4-9ad5-66466b623a30" providerId="AD" clId="Web-{9CCBD383-F012-4519-FE83-4A8E65F9AF13}" dt="2023-12-18T17:34:27.682" v="632"/>
          <ac:picMkLst>
            <pc:docMk/>
            <pc:sldMk cId="488148865" sldId="280"/>
            <ac:picMk id="5" creationId="{E9191A74-AC1B-69B7-66CB-7495F4FCAA00}"/>
          </ac:picMkLst>
        </pc:picChg>
        <pc:picChg chg="add del mod">
          <ac:chgData name="Bharadwaj, Esha" userId="S::ebharadwaj@clarku.edu::ef01bdeb-36b1-44a4-9ad5-66466b623a30" providerId="AD" clId="Web-{9CCBD383-F012-4519-FE83-4A8E65F9AF13}" dt="2023-12-18T17:18:44.593" v="528"/>
          <ac:picMkLst>
            <pc:docMk/>
            <pc:sldMk cId="488148865" sldId="280"/>
            <ac:picMk id="6" creationId="{48C5594A-9E53-D41B-6D8D-7990C2FDE6C0}"/>
          </ac:picMkLst>
        </pc:picChg>
        <pc:picChg chg="add del mod">
          <ac:chgData name="Bharadwaj, Esha" userId="S::ebharadwaj@clarku.edu::ef01bdeb-36b1-44a4-9ad5-66466b623a30" providerId="AD" clId="Web-{9CCBD383-F012-4519-FE83-4A8E65F9AF13}" dt="2023-12-18T17:34:29.432" v="633"/>
          <ac:picMkLst>
            <pc:docMk/>
            <pc:sldMk cId="488148865" sldId="280"/>
            <ac:picMk id="8" creationId="{906527E2-639B-B3E8-F5C1-84998720CAC0}"/>
          </ac:picMkLst>
        </pc:picChg>
        <pc:picChg chg="add del mod">
          <ac:chgData name="Bharadwaj, Esha" userId="S::ebharadwaj@clarku.edu::ef01bdeb-36b1-44a4-9ad5-66466b623a30" providerId="AD" clId="Web-{9CCBD383-F012-4519-FE83-4A8E65F9AF13}" dt="2023-12-18T17:19:37.016" v="536"/>
          <ac:picMkLst>
            <pc:docMk/>
            <pc:sldMk cId="488148865" sldId="280"/>
            <ac:picMk id="9" creationId="{B4A97037-B90E-2231-5ED6-D919335305BC}"/>
          </ac:picMkLst>
        </pc:picChg>
        <pc:picChg chg="add del mod">
          <ac:chgData name="Bharadwaj, Esha" userId="S::ebharadwaj@clarku.edu::ef01bdeb-36b1-44a4-9ad5-66466b623a30" providerId="AD" clId="Web-{9CCBD383-F012-4519-FE83-4A8E65F9AF13}" dt="2023-12-18T17:34:30.791" v="634"/>
          <ac:picMkLst>
            <pc:docMk/>
            <pc:sldMk cId="488148865" sldId="280"/>
            <ac:picMk id="10" creationId="{705CEBE6-0A58-0E45-3CF7-8B5D6385A153}"/>
          </ac:picMkLst>
        </pc:picChg>
        <pc:picChg chg="add del mod">
          <ac:chgData name="Bharadwaj, Esha" userId="S::ebharadwaj@clarku.edu::ef01bdeb-36b1-44a4-9ad5-66466b623a30" providerId="AD" clId="Web-{9CCBD383-F012-4519-FE83-4A8E65F9AF13}" dt="2023-12-18T17:34:32.010" v="635"/>
          <ac:picMkLst>
            <pc:docMk/>
            <pc:sldMk cId="488148865" sldId="280"/>
            <ac:picMk id="12" creationId="{A8E72F0B-DBCA-EDB8-3D3B-E13A996F008F}"/>
          </ac:picMkLst>
        </pc:picChg>
      </pc:sldChg>
      <pc:sldChg chg="modSp new del mod modClrScheme chgLayout">
        <pc:chgData name="Bharadwaj, Esha" userId="S::ebharadwaj@clarku.edu::ef01bdeb-36b1-44a4-9ad5-66466b623a30" providerId="AD" clId="Web-{9CCBD383-F012-4519-FE83-4A8E65F9AF13}" dt="2023-12-18T17:43:43.478" v="688"/>
        <pc:sldMkLst>
          <pc:docMk/>
          <pc:sldMk cId="4136717287" sldId="281"/>
        </pc:sldMkLst>
        <pc:spChg chg="mod ord">
          <ac:chgData name="Bharadwaj, Esha" userId="S::ebharadwaj@clarku.edu::ef01bdeb-36b1-44a4-9ad5-66466b623a30" providerId="AD" clId="Web-{9CCBD383-F012-4519-FE83-4A8E65F9AF13}" dt="2023-12-18T17:37:01.514" v="653" actId="20577"/>
          <ac:spMkLst>
            <pc:docMk/>
            <pc:sldMk cId="4136717287" sldId="281"/>
            <ac:spMk id="2" creationId="{675D3A81-16F8-2F00-98AD-4921FD1DE98D}"/>
          </ac:spMkLst>
        </pc:spChg>
        <pc:spChg chg="mod ord">
          <ac:chgData name="Bharadwaj, Esha" userId="S::ebharadwaj@clarku.edu::ef01bdeb-36b1-44a4-9ad5-66466b623a30" providerId="AD" clId="Web-{9CCBD383-F012-4519-FE83-4A8E65F9AF13}" dt="2023-12-18T17:31:29.817" v="613"/>
          <ac:spMkLst>
            <pc:docMk/>
            <pc:sldMk cId="4136717287" sldId="281"/>
            <ac:spMk id="3" creationId="{82237100-25C9-E091-8B74-D5432E17B15C}"/>
          </ac:spMkLst>
        </pc:spChg>
      </pc:sldChg>
      <pc:sldChg chg="modSp new mod modClrScheme chgLayout">
        <pc:chgData name="Bharadwaj, Esha" userId="S::ebharadwaj@clarku.edu::ef01bdeb-36b1-44a4-9ad5-66466b623a30" providerId="AD" clId="Web-{9CCBD383-F012-4519-FE83-4A8E65F9AF13}" dt="2023-12-18T17:43:40.447" v="687" actId="20577"/>
        <pc:sldMkLst>
          <pc:docMk/>
          <pc:sldMk cId="219408228" sldId="282"/>
        </pc:sldMkLst>
        <pc:spChg chg="mod ord">
          <ac:chgData name="Bharadwaj, Esha" userId="S::ebharadwaj@clarku.edu::ef01bdeb-36b1-44a4-9ad5-66466b623a30" providerId="AD" clId="Web-{9CCBD383-F012-4519-FE83-4A8E65F9AF13}" dt="2023-12-18T17:43:40.447" v="687" actId="20577"/>
          <ac:spMkLst>
            <pc:docMk/>
            <pc:sldMk cId="219408228" sldId="282"/>
            <ac:spMk id="2" creationId="{1DF4DD19-B851-8A9F-A5D9-BABA7702E14D}"/>
          </ac:spMkLst>
        </pc:spChg>
        <pc:spChg chg="mod ord">
          <ac:chgData name="Bharadwaj, Esha" userId="S::ebharadwaj@clarku.edu::ef01bdeb-36b1-44a4-9ad5-66466b623a30" providerId="AD" clId="Web-{9CCBD383-F012-4519-FE83-4A8E65F9AF13}" dt="2023-12-18T17:37:23.374" v="655"/>
          <ac:spMkLst>
            <pc:docMk/>
            <pc:sldMk cId="219408228" sldId="282"/>
            <ac:spMk id="3" creationId="{2D30DA98-A08C-A5BF-3B4B-ED27EBBECC6A}"/>
          </ac:spMkLst>
        </pc:spChg>
      </pc:sldChg>
      <pc:sldChg chg="new del">
        <pc:chgData name="Bharadwaj, Esha" userId="S::ebharadwaj@clarku.edu::ef01bdeb-36b1-44a4-9ad5-66466b623a30" providerId="AD" clId="Web-{9CCBD383-F012-4519-FE83-4A8E65F9AF13}" dt="2023-12-18T17:31:23.723" v="612"/>
        <pc:sldMkLst>
          <pc:docMk/>
          <pc:sldMk cId="1313324152" sldId="282"/>
        </pc:sldMkLst>
      </pc:sldChg>
      <pc:sldChg chg="modSp new mod modClrScheme chgLayout">
        <pc:chgData name="Bharadwaj, Esha" userId="S::ebharadwaj@clarku.edu::ef01bdeb-36b1-44a4-9ad5-66466b623a30" providerId="AD" clId="Web-{9CCBD383-F012-4519-FE83-4A8E65F9AF13}" dt="2023-12-18T17:37:53.875" v="670" actId="20577"/>
        <pc:sldMkLst>
          <pc:docMk/>
          <pc:sldMk cId="138756300" sldId="283"/>
        </pc:sldMkLst>
        <pc:spChg chg="mod ord">
          <ac:chgData name="Bharadwaj, Esha" userId="S::ebharadwaj@clarku.edu::ef01bdeb-36b1-44a4-9ad5-66466b623a30" providerId="AD" clId="Web-{9CCBD383-F012-4519-FE83-4A8E65F9AF13}" dt="2023-12-18T17:37:53.875" v="670" actId="20577"/>
          <ac:spMkLst>
            <pc:docMk/>
            <pc:sldMk cId="138756300" sldId="283"/>
            <ac:spMk id="2" creationId="{088B22BD-4688-A1D3-F12C-1835C6DDE0BD}"/>
          </ac:spMkLst>
        </pc:spChg>
        <pc:spChg chg="mod ord">
          <ac:chgData name="Bharadwaj, Esha" userId="S::ebharadwaj@clarku.edu::ef01bdeb-36b1-44a4-9ad5-66466b623a30" providerId="AD" clId="Web-{9CCBD383-F012-4519-FE83-4A8E65F9AF13}" dt="2023-12-18T17:37:47.125" v="659"/>
          <ac:spMkLst>
            <pc:docMk/>
            <pc:sldMk cId="138756300" sldId="283"/>
            <ac:spMk id="3" creationId="{643BFDA1-C36F-EB96-E721-6E64F2FACB82}"/>
          </ac:spMkLst>
        </pc:spChg>
      </pc:sldChg>
    </pc:docChg>
  </pc:docChgLst>
  <pc:docChgLst>
    <pc:chgData name="Ruan, Yu-Yun" userId="S::yruan@clarku.edu::0001fc11-9e80-4baf-9cbc-8df1ae69c88e" providerId="AD" clId="Web-{E2F56128-C565-ADA6-1DB4-5AC1BC30A11E}"/>
    <pc:docChg chg="modSld">
      <pc:chgData name="Ruan, Yu-Yun" userId="S::yruan@clarku.edu::0001fc11-9e80-4baf-9cbc-8df1ae69c88e" providerId="AD" clId="Web-{E2F56128-C565-ADA6-1DB4-5AC1BC30A11E}" dt="2023-12-19T05:05:05.718" v="85" actId="1076"/>
      <pc:docMkLst>
        <pc:docMk/>
      </pc:docMkLst>
      <pc:sldChg chg="addSp delSp modSp">
        <pc:chgData name="Ruan, Yu-Yun" userId="S::yruan@clarku.edu::0001fc11-9e80-4baf-9cbc-8df1ae69c88e" providerId="AD" clId="Web-{E2F56128-C565-ADA6-1DB4-5AC1BC30A11E}" dt="2023-12-19T05:00:10.456" v="12" actId="14100"/>
        <pc:sldMkLst>
          <pc:docMk/>
          <pc:sldMk cId="3134709872" sldId="270"/>
        </pc:sldMkLst>
        <pc:picChg chg="add mod">
          <ac:chgData name="Ruan, Yu-Yun" userId="S::yruan@clarku.edu::0001fc11-9e80-4baf-9cbc-8df1ae69c88e" providerId="AD" clId="Web-{E2F56128-C565-ADA6-1DB4-5AC1BC30A11E}" dt="2023-12-19T05:00:10.456" v="12" actId="14100"/>
          <ac:picMkLst>
            <pc:docMk/>
            <pc:sldMk cId="3134709872" sldId="270"/>
            <ac:picMk id="3" creationId="{89F5ED81-4C38-2DAA-5349-7CDA1F73DD40}"/>
          </ac:picMkLst>
        </pc:picChg>
        <pc:picChg chg="del">
          <ac:chgData name="Ruan, Yu-Yun" userId="S::yruan@clarku.edu::0001fc11-9e80-4baf-9cbc-8df1ae69c88e" providerId="AD" clId="Web-{E2F56128-C565-ADA6-1DB4-5AC1BC30A11E}" dt="2023-12-19T04:59:43.237" v="0"/>
          <ac:picMkLst>
            <pc:docMk/>
            <pc:sldMk cId="3134709872" sldId="270"/>
            <ac:picMk id="5" creationId="{8F038745-7994-04C3-FC4F-A027978DFB9E}"/>
          </ac:picMkLst>
        </pc:picChg>
        <pc:picChg chg="del">
          <ac:chgData name="Ruan, Yu-Yun" userId="S::yruan@clarku.edu::0001fc11-9e80-4baf-9cbc-8df1ae69c88e" providerId="AD" clId="Web-{E2F56128-C565-ADA6-1DB4-5AC1BC30A11E}" dt="2023-12-19T04:59:43.893" v="1"/>
          <ac:picMkLst>
            <pc:docMk/>
            <pc:sldMk cId="3134709872" sldId="270"/>
            <ac:picMk id="6" creationId="{DFD9EEF2-D3C6-7A61-CDF1-997D8087C45A}"/>
          </ac:picMkLst>
        </pc:picChg>
        <pc:picChg chg="add mod">
          <ac:chgData name="Ruan, Yu-Yun" userId="S::yruan@clarku.edu::0001fc11-9e80-4baf-9cbc-8df1ae69c88e" providerId="AD" clId="Web-{E2F56128-C565-ADA6-1DB4-5AC1BC30A11E}" dt="2023-12-19T05:00:07.612" v="10" actId="1076"/>
          <ac:picMkLst>
            <pc:docMk/>
            <pc:sldMk cId="3134709872" sldId="270"/>
            <ac:picMk id="10" creationId="{D7E34C93-4F52-B9FC-372C-2778F5AF556D}"/>
          </ac:picMkLst>
        </pc:picChg>
      </pc:sldChg>
      <pc:sldChg chg="addSp modSp">
        <pc:chgData name="Ruan, Yu-Yun" userId="S::yruan@clarku.edu::0001fc11-9e80-4baf-9cbc-8df1ae69c88e" providerId="AD" clId="Web-{E2F56128-C565-ADA6-1DB4-5AC1BC30A11E}" dt="2023-12-19T05:04:12.404" v="70" actId="1076"/>
        <pc:sldMkLst>
          <pc:docMk/>
          <pc:sldMk cId="778948045" sldId="273"/>
        </pc:sldMkLst>
        <pc:spChg chg="mod">
          <ac:chgData name="Ruan, Yu-Yun" userId="S::yruan@clarku.edu::0001fc11-9e80-4baf-9cbc-8df1ae69c88e" providerId="AD" clId="Web-{E2F56128-C565-ADA6-1DB4-5AC1BC30A11E}" dt="2023-12-19T05:03:23.728" v="38" actId="1076"/>
          <ac:spMkLst>
            <pc:docMk/>
            <pc:sldMk cId="778948045" sldId="273"/>
            <ac:spMk id="2" creationId="{280A7ADF-0174-CC20-6099-36BDFFA54DC6}"/>
          </ac:spMkLst>
        </pc:spChg>
        <pc:picChg chg="add mod">
          <ac:chgData name="Ruan, Yu-Yun" userId="S::yruan@clarku.edu::0001fc11-9e80-4baf-9cbc-8df1ae69c88e" providerId="AD" clId="Web-{E2F56128-C565-ADA6-1DB4-5AC1BC30A11E}" dt="2023-12-19T05:04:07.542" v="67" actId="1076"/>
          <ac:picMkLst>
            <pc:docMk/>
            <pc:sldMk cId="778948045" sldId="273"/>
            <ac:picMk id="3" creationId="{770AAD0C-567C-B3DD-CA90-E39214E1D536}"/>
          </ac:picMkLst>
        </pc:picChg>
        <pc:picChg chg="mod">
          <ac:chgData name="Ruan, Yu-Yun" userId="S::yruan@clarku.edu::0001fc11-9e80-4baf-9cbc-8df1ae69c88e" providerId="AD" clId="Web-{E2F56128-C565-ADA6-1DB4-5AC1BC30A11E}" dt="2023-12-19T05:04:02.026" v="63" actId="1076"/>
          <ac:picMkLst>
            <pc:docMk/>
            <pc:sldMk cId="778948045" sldId="273"/>
            <ac:picMk id="4" creationId="{C46AABDA-2091-742E-44FC-A5C286D239EA}"/>
          </ac:picMkLst>
        </pc:picChg>
        <pc:picChg chg="mod">
          <ac:chgData name="Ruan, Yu-Yun" userId="S::yruan@clarku.edu::0001fc11-9e80-4baf-9cbc-8df1ae69c88e" providerId="AD" clId="Web-{E2F56128-C565-ADA6-1DB4-5AC1BC30A11E}" dt="2023-12-19T05:04:12.404" v="70" actId="1076"/>
          <ac:picMkLst>
            <pc:docMk/>
            <pc:sldMk cId="778948045" sldId="273"/>
            <ac:picMk id="5" creationId="{01BF4AFD-65B7-4821-0EEA-C17A142D6C53}"/>
          </ac:picMkLst>
        </pc:picChg>
        <pc:picChg chg="add mod">
          <ac:chgData name="Ruan, Yu-Yun" userId="S::yruan@clarku.edu::0001fc11-9e80-4baf-9cbc-8df1ae69c88e" providerId="AD" clId="Web-{E2F56128-C565-ADA6-1DB4-5AC1BC30A11E}" dt="2023-12-19T05:04:03.198" v="64" actId="1076"/>
          <ac:picMkLst>
            <pc:docMk/>
            <pc:sldMk cId="778948045" sldId="273"/>
            <ac:picMk id="6" creationId="{C1BE95BF-CF9A-9959-345B-C4B9FDB31987}"/>
          </ac:picMkLst>
        </pc:picChg>
        <pc:picChg chg="add mod">
          <ac:chgData name="Ruan, Yu-Yun" userId="S::yruan@clarku.edu::0001fc11-9e80-4baf-9cbc-8df1ae69c88e" providerId="AD" clId="Web-{E2F56128-C565-ADA6-1DB4-5AC1BC30A11E}" dt="2023-12-19T05:04:09.917" v="68" actId="1076"/>
          <ac:picMkLst>
            <pc:docMk/>
            <pc:sldMk cId="778948045" sldId="273"/>
            <ac:picMk id="7" creationId="{B81CC882-14B1-38A6-5535-609EF906E631}"/>
          </ac:picMkLst>
        </pc:picChg>
        <pc:picChg chg="add mod">
          <ac:chgData name="Ruan, Yu-Yun" userId="S::yruan@clarku.edu::0001fc11-9e80-4baf-9cbc-8df1ae69c88e" providerId="AD" clId="Web-{E2F56128-C565-ADA6-1DB4-5AC1BC30A11E}" dt="2023-12-19T05:04:11.120" v="69" actId="1076"/>
          <ac:picMkLst>
            <pc:docMk/>
            <pc:sldMk cId="778948045" sldId="273"/>
            <ac:picMk id="8" creationId="{6859ED0D-0886-627D-EAB9-0BE88C30890A}"/>
          </ac:picMkLst>
        </pc:picChg>
      </pc:sldChg>
      <pc:sldChg chg="addSp modSp">
        <pc:chgData name="Ruan, Yu-Yun" userId="S::yruan@clarku.edu::0001fc11-9e80-4baf-9cbc-8df1ae69c88e" providerId="AD" clId="Web-{E2F56128-C565-ADA6-1DB4-5AC1BC30A11E}" dt="2023-12-19T05:05:05.718" v="85" actId="1076"/>
        <pc:sldMkLst>
          <pc:docMk/>
          <pc:sldMk cId="2956462411" sldId="275"/>
        </pc:sldMkLst>
        <pc:picChg chg="mod">
          <ac:chgData name="Ruan, Yu-Yun" userId="S::yruan@clarku.edu::0001fc11-9e80-4baf-9cbc-8df1ae69c88e" providerId="AD" clId="Web-{E2F56128-C565-ADA6-1DB4-5AC1BC30A11E}" dt="2023-12-19T05:04:57.999" v="82" actId="1076"/>
          <ac:picMkLst>
            <pc:docMk/>
            <pc:sldMk cId="2956462411" sldId="275"/>
            <ac:picMk id="5" creationId="{5B7466C2-AFA4-7624-B1E2-CBF82C7234DA}"/>
          </ac:picMkLst>
        </pc:picChg>
        <pc:picChg chg="add mod">
          <ac:chgData name="Ruan, Yu-Yun" userId="S::yruan@clarku.edu::0001fc11-9e80-4baf-9cbc-8df1ae69c88e" providerId="AD" clId="Web-{E2F56128-C565-ADA6-1DB4-5AC1BC30A11E}" dt="2023-12-19T05:05:00.374" v="84" actId="1076"/>
          <ac:picMkLst>
            <pc:docMk/>
            <pc:sldMk cId="2956462411" sldId="275"/>
            <ac:picMk id="7" creationId="{0AD79800-218A-19D9-CD55-F50B5094F2C6}"/>
          </ac:picMkLst>
        </pc:picChg>
        <pc:picChg chg="add mod">
          <ac:chgData name="Ruan, Yu-Yun" userId="S::yruan@clarku.edu::0001fc11-9e80-4baf-9cbc-8df1ae69c88e" providerId="AD" clId="Web-{E2F56128-C565-ADA6-1DB4-5AC1BC30A11E}" dt="2023-12-19T05:05:05.718" v="85" actId="1076"/>
          <ac:picMkLst>
            <pc:docMk/>
            <pc:sldMk cId="2956462411" sldId="275"/>
            <ac:picMk id="8" creationId="{74AE68ED-2750-4D93-14C6-92905E09EE0C}"/>
          </ac:picMkLst>
        </pc:picChg>
      </pc:sldChg>
    </pc:docChg>
  </pc:docChgLst>
  <pc:docChgLst>
    <pc:chgData name="Ruan, Yu-Yun" userId="S::yruan@clarku.edu::0001fc11-9e80-4baf-9cbc-8df1ae69c88e" providerId="AD" clId="Web-{593E123A-9ACC-FDEF-E77B-C4904B328DE8}"/>
    <pc:docChg chg="addSld modSld sldOrd modSection">
      <pc:chgData name="Ruan, Yu-Yun" userId="S::yruan@clarku.edu::0001fc11-9e80-4baf-9cbc-8df1ae69c88e" providerId="AD" clId="Web-{593E123A-9ACC-FDEF-E77B-C4904B328DE8}" dt="2023-12-18T17:52:41.397" v="555"/>
      <pc:docMkLst>
        <pc:docMk/>
      </pc:docMkLst>
      <pc:sldChg chg="modSp ord">
        <pc:chgData name="Ruan, Yu-Yun" userId="S::yruan@clarku.edu::0001fc11-9e80-4baf-9cbc-8df1ae69c88e" providerId="AD" clId="Web-{593E123A-9ACC-FDEF-E77B-C4904B328DE8}" dt="2023-12-18T16:40:00.371" v="297"/>
        <pc:sldMkLst>
          <pc:docMk/>
          <pc:sldMk cId="3331454409" sldId="257"/>
        </pc:sldMkLst>
        <pc:spChg chg="mod">
          <ac:chgData name="Ruan, Yu-Yun" userId="S::yruan@clarku.edu::0001fc11-9e80-4baf-9cbc-8df1ae69c88e" providerId="AD" clId="Web-{593E123A-9ACC-FDEF-E77B-C4904B328DE8}" dt="2023-12-18T16:13:52.237" v="19" actId="20577"/>
          <ac:spMkLst>
            <pc:docMk/>
            <pc:sldMk cId="3331454409" sldId="257"/>
            <ac:spMk id="3" creationId="{6CE4BA90-3AF2-4303-FC2C-24A395E8376E}"/>
          </ac:spMkLst>
        </pc:spChg>
      </pc:sldChg>
      <pc:sldChg chg="addSp delSp modSp">
        <pc:chgData name="Ruan, Yu-Yun" userId="S::yruan@clarku.edu::0001fc11-9e80-4baf-9cbc-8df1ae69c88e" providerId="AD" clId="Web-{593E123A-9ACC-FDEF-E77B-C4904B328DE8}" dt="2023-12-18T17:22:11.720" v="537" actId="1076"/>
        <pc:sldMkLst>
          <pc:docMk/>
          <pc:sldMk cId="4294709457" sldId="259"/>
        </pc:sldMkLst>
        <pc:spChg chg="add del mod">
          <ac:chgData name="Ruan, Yu-Yun" userId="S::yruan@clarku.edu::0001fc11-9e80-4baf-9cbc-8df1ae69c88e" providerId="AD" clId="Web-{593E123A-9ACC-FDEF-E77B-C4904B328DE8}" dt="2023-12-18T17:21:44.235" v="527"/>
          <ac:spMkLst>
            <pc:docMk/>
            <pc:sldMk cId="4294709457" sldId="259"/>
            <ac:spMk id="8" creationId="{2C1D33EA-B5A3-5FD8-09A8-C50387797E4E}"/>
          </ac:spMkLst>
        </pc:spChg>
        <pc:picChg chg="del mod">
          <ac:chgData name="Ruan, Yu-Yun" userId="S::yruan@clarku.edu::0001fc11-9e80-4baf-9cbc-8df1ae69c88e" providerId="AD" clId="Web-{593E123A-9ACC-FDEF-E77B-C4904B328DE8}" dt="2023-12-18T17:21:35.328" v="525"/>
          <ac:picMkLst>
            <pc:docMk/>
            <pc:sldMk cId="4294709457" sldId="259"/>
            <ac:picMk id="4" creationId="{66410D1A-88AB-A2B7-18EB-A6CA5339A7C6}"/>
          </ac:picMkLst>
        </pc:picChg>
        <pc:picChg chg="del">
          <ac:chgData name="Ruan, Yu-Yun" userId="S::yruan@clarku.edu::0001fc11-9e80-4baf-9cbc-8df1ae69c88e" providerId="AD" clId="Web-{593E123A-9ACC-FDEF-E77B-C4904B328DE8}" dt="2023-12-18T17:21:45.188" v="528"/>
          <ac:picMkLst>
            <pc:docMk/>
            <pc:sldMk cId="4294709457" sldId="259"/>
            <ac:picMk id="5" creationId="{C03D9A44-A154-5120-4805-FF5C352644CA}"/>
          </ac:picMkLst>
        </pc:picChg>
        <pc:picChg chg="mod">
          <ac:chgData name="Ruan, Yu-Yun" userId="S::yruan@clarku.edu::0001fc11-9e80-4baf-9cbc-8df1ae69c88e" providerId="AD" clId="Web-{593E123A-9ACC-FDEF-E77B-C4904B328DE8}" dt="2023-12-18T17:22:11.720" v="537" actId="1076"/>
          <ac:picMkLst>
            <pc:docMk/>
            <pc:sldMk cId="4294709457" sldId="259"/>
            <ac:picMk id="6" creationId="{FA315798-D1E8-2278-F255-612DA716EA4A}"/>
          </ac:picMkLst>
        </pc:picChg>
        <pc:picChg chg="mod">
          <ac:chgData name="Ruan, Yu-Yun" userId="S::yruan@clarku.edu::0001fc11-9e80-4baf-9cbc-8df1ae69c88e" providerId="AD" clId="Web-{593E123A-9ACC-FDEF-E77B-C4904B328DE8}" dt="2023-12-18T17:21:49.719" v="531" actId="1076"/>
          <ac:picMkLst>
            <pc:docMk/>
            <pc:sldMk cId="4294709457" sldId="259"/>
            <ac:picMk id="7" creationId="{C3A62037-2134-E36E-0621-8E87A5C05328}"/>
          </ac:picMkLst>
        </pc:picChg>
        <pc:picChg chg="add">
          <ac:chgData name="Ruan, Yu-Yun" userId="S::yruan@clarku.edu::0001fc11-9e80-4baf-9cbc-8df1ae69c88e" providerId="AD" clId="Web-{593E123A-9ACC-FDEF-E77B-C4904B328DE8}" dt="2023-12-18T17:21:46.156" v="529"/>
          <ac:picMkLst>
            <pc:docMk/>
            <pc:sldMk cId="4294709457" sldId="259"/>
            <ac:picMk id="10" creationId="{E6E85D0B-AA61-2F03-7932-92F97EA247BF}"/>
          </ac:picMkLst>
        </pc:picChg>
        <pc:picChg chg="add">
          <ac:chgData name="Ruan, Yu-Yun" userId="S::yruan@clarku.edu::0001fc11-9e80-4baf-9cbc-8df1ae69c88e" providerId="AD" clId="Web-{593E123A-9ACC-FDEF-E77B-C4904B328DE8}" dt="2023-12-18T17:21:46.235" v="530"/>
          <ac:picMkLst>
            <pc:docMk/>
            <pc:sldMk cId="4294709457" sldId="259"/>
            <ac:picMk id="12" creationId="{C0B09B36-4B10-0A32-DDED-F1D5BB843488}"/>
          </ac:picMkLst>
        </pc:picChg>
        <pc:picChg chg="add mod">
          <ac:chgData name="Ruan, Yu-Yun" userId="S::yruan@clarku.edu::0001fc11-9e80-4baf-9cbc-8df1ae69c88e" providerId="AD" clId="Web-{593E123A-9ACC-FDEF-E77B-C4904B328DE8}" dt="2023-12-18T17:22:10.017" v="536" actId="1076"/>
          <ac:picMkLst>
            <pc:docMk/>
            <pc:sldMk cId="4294709457" sldId="259"/>
            <ac:picMk id="14" creationId="{E9B3DDD5-AF03-A2C0-9723-E761FC953914}"/>
          </ac:picMkLst>
        </pc:picChg>
      </pc:sldChg>
      <pc:sldChg chg="addSp delSp modSp">
        <pc:chgData name="Ruan, Yu-Yun" userId="S::yruan@clarku.edu::0001fc11-9e80-4baf-9cbc-8df1ae69c88e" providerId="AD" clId="Web-{593E123A-9ACC-FDEF-E77B-C4904B328DE8}" dt="2023-12-18T16:52:01.232" v="380" actId="1076"/>
        <pc:sldMkLst>
          <pc:docMk/>
          <pc:sldMk cId="3207776027" sldId="260"/>
        </pc:sldMkLst>
        <pc:picChg chg="add del mod">
          <ac:chgData name="Ruan, Yu-Yun" userId="S::yruan@clarku.edu::0001fc11-9e80-4baf-9cbc-8df1ae69c88e" providerId="AD" clId="Web-{593E123A-9ACC-FDEF-E77B-C4904B328DE8}" dt="2023-12-18T16:51:02.213" v="359" actId="1076"/>
          <ac:picMkLst>
            <pc:docMk/>
            <pc:sldMk cId="3207776027" sldId="260"/>
            <ac:picMk id="4" creationId="{77EC041A-2891-7D40-9BD4-A68FB8BD90E1}"/>
          </ac:picMkLst>
        </pc:picChg>
        <pc:picChg chg="mod">
          <ac:chgData name="Ruan, Yu-Yun" userId="S::yruan@clarku.edu::0001fc11-9e80-4baf-9cbc-8df1ae69c88e" providerId="AD" clId="Web-{593E123A-9ACC-FDEF-E77B-C4904B328DE8}" dt="2023-12-18T16:51:48.606" v="375" actId="1076"/>
          <ac:picMkLst>
            <pc:docMk/>
            <pc:sldMk cId="3207776027" sldId="260"/>
            <ac:picMk id="5" creationId="{D44085CA-E07E-4C68-17D4-418346CB22C1}"/>
          </ac:picMkLst>
        </pc:picChg>
        <pc:picChg chg="add mod">
          <ac:chgData name="Ruan, Yu-Yun" userId="S::yruan@clarku.edu::0001fc11-9e80-4baf-9cbc-8df1ae69c88e" providerId="AD" clId="Web-{593E123A-9ACC-FDEF-E77B-C4904B328DE8}" dt="2023-12-18T16:51:51.216" v="376" actId="1076"/>
          <ac:picMkLst>
            <pc:docMk/>
            <pc:sldMk cId="3207776027" sldId="260"/>
            <ac:picMk id="6" creationId="{7C7B5126-8734-68D0-7B40-E8793DFD4A53}"/>
          </ac:picMkLst>
        </pc:picChg>
        <pc:picChg chg="add del mod">
          <ac:chgData name="Ruan, Yu-Yun" userId="S::yruan@clarku.edu::0001fc11-9e80-4baf-9cbc-8df1ae69c88e" providerId="AD" clId="Web-{593E123A-9ACC-FDEF-E77B-C4904B328DE8}" dt="2023-12-18T16:50:45.041" v="349"/>
          <ac:picMkLst>
            <pc:docMk/>
            <pc:sldMk cId="3207776027" sldId="260"/>
            <ac:picMk id="7" creationId="{013C9D1A-FB8A-B929-BF54-45A01C0075D5}"/>
          </ac:picMkLst>
        </pc:picChg>
        <pc:picChg chg="add mod">
          <ac:chgData name="Ruan, Yu-Yun" userId="S::yruan@clarku.edu::0001fc11-9e80-4baf-9cbc-8df1ae69c88e" providerId="AD" clId="Web-{593E123A-9ACC-FDEF-E77B-C4904B328DE8}" dt="2023-12-18T16:51:59.419" v="379" actId="1076"/>
          <ac:picMkLst>
            <pc:docMk/>
            <pc:sldMk cId="3207776027" sldId="260"/>
            <ac:picMk id="8" creationId="{19A2F507-F787-E99C-9788-A05B851E8728}"/>
          </ac:picMkLst>
        </pc:picChg>
        <pc:picChg chg="add del mod">
          <ac:chgData name="Ruan, Yu-Yun" userId="S::yruan@clarku.edu::0001fc11-9e80-4baf-9cbc-8df1ae69c88e" providerId="AD" clId="Web-{593E123A-9ACC-FDEF-E77B-C4904B328DE8}" dt="2023-12-18T16:50:47.431" v="351"/>
          <ac:picMkLst>
            <pc:docMk/>
            <pc:sldMk cId="3207776027" sldId="260"/>
            <ac:picMk id="9" creationId="{8D35F7A9-068A-5E1E-55C2-8F2EB873B651}"/>
          </ac:picMkLst>
        </pc:picChg>
        <pc:picChg chg="add del mod">
          <ac:chgData name="Ruan, Yu-Yun" userId="S::yruan@clarku.edu::0001fc11-9e80-4baf-9cbc-8df1ae69c88e" providerId="AD" clId="Web-{593E123A-9ACC-FDEF-E77B-C4904B328DE8}" dt="2023-12-18T16:50:07.180" v="342"/>
          <ac:picMkLst>
            <pc:docMk/>
            <pc:sldMk cId="3207776027" sldId="260"/>
            <ac:picMk id="10" creationId="{BF3C2A43-C8B5-D501-27D4-202EF6358B01}"/>
          </ac:picMkLst>
        </pc:picChg>
        <pc:picChg chg="add mod">
          <ac:chgData name="Ruan, Yu-Yun" userId="S::yruan@clarku.edu::0001fc11-9e80-4baf-9cbc-8df1ae69c88e" providerId="AD" clId="Web-{593E123A-9ACC-FDEF-E77B-C4904B328DE8}" dt="2023-12-18T16:52:01.232" v="380" actId="1076"/>
          <ac:picMkLst>
            <pc:docMk/>
            <pc:sldMk cId="3207776027" sldId="260"/>
            <ac:picMk id="11" creationId="{FEF6B98A-ACFF-5117-996C-63B913B95296}"/>
          </ac:picMkLst>
        </pc:picChg>
        <pc:picChg chg="add mod">
          <ac:chgData name="Ruan, Yu-Yun" userId="S::yruan@clarku.edu::0001fc11-9e80-4baf-9cbc-8df1ae69c88e" providerId="AD" clId="Web-{593E123A-9ACC-FDEF-E77B-C4904B328DE8}" dt="2023-12-18T16:51:11.479" v="361" actId="1076"/>
          <ac:picMkLst>
            <pc:docMk/>
            <pc:sldMk cId="3207776027" sldId="260"/>
            <ac:picMk id="12" creationId="{0AC2BB5B-63E4-A322-15B2-CCAA4E9A60C8}"/>
          </ac:picMkLst>
        </pc:picChg>
      </pc:sldChg>
      <pc:sldChg chg="addSp modSp">
        <pc:chgData name="Ruan, Yu-Yun" userId="S::yruan@clarku.edu::0001fc11-9e80-4baf-9cbc-8df1ae69c88e" providerId="AD" clId="Web-{593E123A-9ACC-FDEF-E77B-C4904B328DE8}" dt="2023-12-18T16:26:55.570" v="172" actId="20577"/>
        <pc:sldMkLst>
          <pc:docMk/>
          <pc:sldMk cId="1842402342" sldId="267"/>
        </pc:sldMkLst>
        <pc:spChg chg="add mod">
          <ac:chgData name="Ruan, Yu-Yun" userId="S::yruan@clarku.edu::0001fc11-9e80-4baf-9cbc-8df1ae69c88e" providerId="AD" clId="Web-{593E123A-9ACC-FDEF-E77B-C4904B328DE8}" dt="2023-12-18T16:26:33.631" v="164" actId="1076"/>
          <ac:spMkLst>
            <pc:docMk/>
            <pc:sldMk cId="1842402342" sldId="267"/>
            <ac:spMk id="4" creationId="{81772A20-AE4F-250A-9F03-D110DBC9DEDB}"/>
          </ac:spMkLst>
        </pc:spChg>
        <pc:spChg chg="add mod">
          <ac:chgData name="Ruan, Yu-Yun" userId="S::yruan@clarku.edu::0001fc11-9e80-4baf-9cbc-8df1ae69c88e" providerId="AD" clId="Web-{593E123A-9ACC-FDEF-E77B-C4904B328DE8}" dt="2023-12-18T16:26:55.570" v="172" actId="20577"/>
          <ac:spMkLst>
            <pc:docMk/>
            <pc:sldMk cId="1842402342" sldId="267"/>
            <ac:spMk id="5" creationId="{0E848433-BBB5-5C28-BE1B-856D1526CBFE}"/>
          </ac:spMkLst>
        </pc:spChg>
        <pc:picChg chg="mod">
          <ac:chgData name="Ruan, Yu-Yun" userId="S::yruan@clarku.edu::0001fc11-9e80-4baf-9cbc-8df1ae69c88e" providerId="AD" clId="Web-{593E123A-9ACC-FDEF-E77B-C4904B328DE8}" dt="2023-12-18T16:11:07.090" v="0" actId="1076"/>
          <ac:picMkLst>
            <pc:docMk/>
            <pc:sldMk cId="1842402342" sldId="267"/>
            <ac:picMk id="7" creationId="{AF37BA99-B444-4DDF-906D-D269774AFD70}"/>
          </ac:picMkLst>
        </pc:picChg>
        <pc:picChg chg="mod">
          <ac:chgData name="Ruan, Yu-Yun" userId="S::yruan@clarku.edu::0001fc11-9e80-4baf-9cbc-8df1ae69c88e" providerId="AD" clId="Web-{593E123A-9ACC-FDEF-E77B-C4904B328DE8}" dt="2023-12-18T16:25:54.192" v="101" actId="14100"/>
          <ac:picMkLst>
            <pc:docMk/>
            <pc:sldMk cId="1842402342" sldId="267"/>
            <ac:picMk id="9" creationId="{98280952-0793-C9A9-D7BE-D5125FAF7A9C}"/>
          </ac:picMkLst>
        </pc:picChg>
        <pc:picChg chg="mod">
          <ac:chgData name="Ruan, Yu-Yun" userId="S::yruan@clarku.edu::0001fc11-9e80-4baf-9cbc-8df1ae69c88e" providerId="AD" clId="Web-{593E123A-9ACC-FDEF-E77B-C4904B328DE8}" dt="2023-12-18T16:25:48.910" v="99" actId="1076"/>
          <ac:picMkLst>
            <pc:docMk/>
            <pc:sldMk cId="1842402342" sldId="267"/>
            <ac:picMk id="10" creationId="{4EA244F8-C253-CFF6-CAE7-48CB1892D84E}"/>
          </ac:picMkLst>
        </pc:picChg>
      </pc:sldChg>
      <pc:sldChg chg="modSp">
        <pc:chgData name="Ruan, Yu-Yun" userId="S::yruan@clarku.edu::0001fc11-9e80-4baf-9cbc-8df1ae69c88e" providerId="AD" clId="Web-{593E123A-9ACC-FDEF-E77B-C4904B328DE8}" dt="2023-12-18T16:35:36.015" v="295" actId="20577"/>
        <pc:sldMkLst>
          <pc:docMk/>
          <pc:sldMk cId="2422087789" sldId="268"/>
        </pc:sldMkLst>
        <pc:spChg chg="mod">
          <ac:chgData name="Ruan, Yu-Yun" userId="S::yruan@clarku.edu::0001fc11-9e80-4baf-9cbc-8df1ae69c88e" providerId="AD" clId="Web-{593E123A-9ACC-FDEF-E77B-C4904B328DE8}" dt="2023-12-18T16:35:36.015" v="295" actId="20577"/>
          <ac:spMkLst>
            <pc:docMk/>
            <pc:sldMk cId="2422087789" sldId="268"/>
            <ac:spMk id="3" creationId="{95B4207D-7E95-CBB5-C705-1F91C2EC19BB}"/>
          </ac:spMkLst>
        </pc:spChg>
      </pc:sldChg>
      <pc:sldChg chg="modSp">
        <pc:chgData name="Ruan, Yu-Yun" userId="S::yruan@clarku.edu::0001fc11-9e80-4baf-9cbc-8df1ae69c88e" providerId="AD" clId="Web-{593E123A-9ACC-FDEF-E77B-C4904B328DE8}" dt="2023-12-18T16:46:08.591" v="299" actId="20577"/>
        <pc:sldMkLst>
          <pc:docMk/>
          <pc:sldMk cId="3862610094" sldId="269"/>
        </pc:sldMkLst>
        <pc:spChg chg="mod">
          <ac:chgData name="Ruan, Yu-Yun" userId="S::yruan@clarku.edu::0001fc11-9e80-4baf-9cbc-8df1ae69c88e" providerId="AD" clId="Web-{593E123A-9ACC-FDEF-E77B-C4904B328DE8}" dt="2023-12-18T16:46:08.591" v="299" actId="20577"/>
          <ac:spMkLst>
            <pc:docMk/>
            <pc:sldMk cId="3862610094" sldId="269"/>
            <ac:spMk id="3" creationId="{EDB0BD08-1615-E7C7-B812-5175165CC06F}"/>
          </ac:spMkLst>
        </pc:spChg>
      </pc:sldChg>
      <pc:sldChg chg="addSp delSp modSp new mod setBg">
        <pc:chgData name="Ruan, Yu-Yun" userId="S::yruan@clarku.edu::0001fc11-9e80-4baf-9cbc-8df1ae69c88e" providerId="AD" clId="Web-{593E123A-9ACC-FDEF-E77B-C4904B328DE8}" dt="2023-12-18T16:33:32.291" v="250" actId="1076"/>
        <pc:sldMkLst>
          <pc:docMk/>
          <pc:sldMk cId="3134709872" sldId="270"/>
        </pc:sldMkLst>
        <pc:spChg chg="mod">
          <ac:chgData name="Ruan, Yu-Yun" userId="S::yruan@clarku.edu::0001fc11-9e80-4baf-9cbc-8df1ae69c88e" providerId="AD" clId="Web-{593E123A-9ACC-FDEF-E77B-C4904B328DE8}" dt="2023-12-18T16:30:38.174" v="177"/>
          <ac:spMkLst>
            <pc:docMk/>
            <pc:sldMk cId="3134709872" sldId="270"/>
            <ac:spMk id="2" creationId="{37BD0B5D-243B-34BC-B0C5-9954DFDF7F1B}"/>
          </ac:spMkLst>
        </pc:spChg>
        <pc:spChg chg="add mod">
          <ac:chgData name="Ruan, Yu-Yun" userId="S::yruan@clarku.edu::0001fc11-9e80-4baf-9cbc-8df1ae69c88e" providerId="AD" clId="Web-{593E123A-9ACC-FDEF-E77B-C4904B328DE8}" dt="2023-12-18T16:32:39.804" v="220" actId="1076"/>
          <ac:spMkLst>
            <pc:docMk/>
            <pc:sldMk cId="3134709872" sldId="270"/>
            <ac:spMk id="7" creationId="{0705F32D-8060-68A5-CB80-C57C7CDFAAB8}"/>
          </ac:spMkLst>
        </pc:spChg>
        <pc:spChg chg="add mod">
          <ac:chgData name="Ruan, Yu-Yun" userId="S::yruan@clarku.edu::0001fc11-9e80-4baf-9cbc-8df1ae69c88e" providerId="AD" clId="Web-{593E123A-9ACC-FDEF-E77B-C4904B328DE8}" dt="2023-12-18T16:32:58.445" v="237" actId="20577"/>
          <ac:spMkLst>
            <pc:docMk/>
            <pc:sldMk cId="3134709872" sldId="270"/>
            <ac:spMk id="8" creationId="{1602E5FB-20A2-0540-5778-B086DB8AC591}"/>
          </ac:spMkLst>
        </pc:spChg>
        <pc:spChg chg="add mod">
          <ac:chgData name="Ruan, Yu-Yun" userId="S::yruan@clarku.edu::0001fc11-9e80-4baf-9cbc-8df1ae69c88e" providerId="AD" clId="Web-{593E123A-9ACC-FDEF-E77B-C4904B328DE8}" dt="2023-12-18T16:33:28.525" v="249" actId="20577"/>
          <ac:spMkLst>
            <pc:docMk/>
            <pc:sldMk cId="3134709872" sldId="270"/>
            <ac:spMk id="9" creationId="{47449ED9-A46D-1C77-8F84-3D192DFED3FF}"/>
          </ac:spMkLst>
        </pc:spChg>
        <pc:spChg chg="add del">
          <ac:chgData name="Ruan, Yu-Yun" userId="S::yruan@clarku.edu::0001fc11-9e80-4baf-9cbc-8df1ae69c88e" providerId="AD" clId="Web-{593E123A-9ACC-FDEF-E77B-C4904B328DE8}" dt="2023-12-18T16:30:38.174" v="177"/>
          <ac:spMkLst>
            <pc:docMk/>
            <pc:sldMk cId="3134709872" sldId="270"/>
            <ac:spMk id="10" creationId="{E19042F0-5001-D329-F05F-E32643B7E397}"/>
          </ac:spMkLst>
        </pc:spChg>
        <pc:spChg chg="add del">
          <ac:chgData name="Ruan, Yu-Yun" userId="S::yruan@clarku.edu::0001fc11-9e80-4baf-9cbc-8df1ae69c88e" providerId="AD" clId="Web-{593E123A-9ACC-FDEF-E77B-C4904B328DE8}" dt="2023-12-18T16:30:38.174" v="177"/>
          <ac:spMkLst>
            <pc:docMk/>
            <pc:sldMk cId="3134709872" sldId="270"/>
            <ac:spMk id="13" creationId="{B00278AE-C62A-3610-2127-E5F5BEDC2228}"/>
          </ac:spMkLst>
        </pc:spChg>
        <pc:picChg chg="mod modCrop">
          <ac:chgData name="Ruan, Yu-Yun" userId="S::yruan@clarku.edu::0001fc11-9e80-4baf-9cbc-8df1ae69c88e" providerId="AD" clId="Web-{593E123A-9ACC-FDEF-E77B-C4904B328DE8}" dt="2023-12-18T16:32:08.928" v="188" actId="1076"/>
          <ac:picMkLst>
            <pc:docMk/>
            <pc:sldMk cId="3134709872" sldId="270"/>
            <ac:picMk id="4" creationId="{F6DC7A56-4849-85D1-3066-15069A89EE4B}"/>
          </ac:picMkLst>
        </pc:picChg>
        <pc:picChg chg="add mod ord">
          <ac:chgData name="Ruan, Yu-Yun" userId="S::yruan@clarku.edu::0001fc11-9e80-4baf-9cbc-8df1ae69c88e" providerId="AD" clId="Web-{593E123A-9ACC-FDEF-E77B-C4904B328DE8}" dt="2023-12-18T16:32:11.193" v="189" actId="1076"/>
          <ac:picMkLst>
            <pc:docMk/>
            <pc:sldMk cId="3134709872" sldId="270"/>
            <ac:picMk id="5" creationId="{8F038745-7994-04C3-FC4F-A027978DFB9E}"/>
          </ac:picMkLst>
        </pc:picChg>
        <pc:picChg chg="add mod">
          <ac:chgData name="Ruan, Yu-Yun" userId="S::yruan@clarku.edu::0001fc11-9e80-4baf-9cbc-8df1ae69c88e" providerId="AD" clId="Web-{593E123A-9ACC-FDEF-E77B-C4904B328DE8}" dt="2023-12-18T16:33:32.291" v="250" actId="1076"/>
          <ac:picMkLst>
            <pc:docMk/>
            <pc:sldMk cId="3134709872" sldId="270"/>
            <ac:picMk id="6" creationId="{DFD9EEF2-D3C6-7A61-CDF1-997D8087C45A}"/>
          </ac:picMkLst>
        </pc:picChg>
        <pc:cxnChg chg="add del">
          <ac:chgData name="Ruan, Yu-Yun" userId="S::yruan@clarku.edu::0001fc11-9e80-4baf-9cbc-8df1ae69c88e" providerId="AD" clId="Web-{593E123A-9ACC-FDEF-E77B-C4904B328DE8}" dt="2023-12-18T16:30:38.174" v="177"/>
          <ac:cxnSpMkLst>
            <pc:docMk/>
            <pc:sldMk cId="3134709872" sldId="270"/>
            <ac:cxnSpMk id="15" creationId="{249EDD1B-F94D-B4E6-ACAA-566B9A26FDE3}"/>
          </ac:cxnSpMkLst>
        </pc:cxnChg>
      </pc:sldChg>
      <pc:sldChg chg="addSp delSp modSp new">
        <pc:chgData name="Ruan, Yu-Yun" userId="S::yruan@clarku.edu::0001fc11-9e80-4baf-9cbc-8df1ae69c88e" providerId="AD" clId="Web-{593E123A-9ACC-FDEF-E77B-C4904B328DE8}" dt="2023-12-18T16:34:39.606" v="293" actId="20577"/>
        <pc:sldMkLst>
          <pc:docMk/>
          <pc:sldMk cId="3136187943" sldId="271"/>
        </pc:sldMkLst>
        <pc:spChg chg="del">
          <ac:chgData name="Ruan, Yu-Yun" userId="S::yruan@clarku.edu::0001fc11-9e80-4baf-9cbc-8df1ae69c88e" providerId="AD" clId="Web-{593E123A-9ACC-FDEF-E77B-C4904B328DE8}" dt="2023-12-18T16:23:17.091" v="75"/>
          <ac:spMkLst>
            <pc:docMk/>
            <pc:sldMk cId="3136187943" sldId="271"/>
            <ac:spMk id="2" creationId="{4C5644C5-58C5-1A4F-9587-EE970CF8F165}"/>
          </ac:spMkLst>
        </pc:spChg>
        <pc:spChg chg="add mod">
          <ac:chgData name="Ruan, Yu-Yun" userId="S::yruan@clarku.edu::0001fc11-9e80-4baf-9cbc-8df1ae69c88e" providerId="AD" clId="Web-{593E123A-9ACC-FDEF-E77B-C4904B328DE8}" dt="2023-12-18T16:23:36.951" v="95" actId="20577"/>
          <ac:spMkLst>
            <pc:docMk/>
            <pc:sldMk cId="3136187943" sldId="271"/>
            <ac:spMk id="5" creationId="{410BBAE1-8FCB-AB71-4C92-3E598C912373}"/>
          </ac:spMkLst>
        </pc:spChg>
        <pc:spChg chg="add mod">
          <ac:chgData name="Ruan, Yu-Yun" userId="S::yruan@clarku.edu::0001fc11-9e80-4baf-9cbc-8df1ae69c88e" providerId="AD" clId="Web-{593E123A-9ACC-FDEF-E77B-C4904B328DE8}" dt="2023-12-18T16:34:23.418" v="280" actId="1076"/>
          <ac:spMkLst>
            <pc:docMk/>
            <pc:sldMk cId="3136187943" sldId="271"/>
            <ac:spMk id="8" creationId="{D480F1A6-7247-8846-9927-D385F269D94F}"/>
          </ac:spMkLst>
        </pc:spChg>
        <pc:spChg chg="add mod">
          <ac:chgData name="Ruan, Yu-Yun" userId="S::yruan@clarku.edu::0001fc11-9e80-4baf-9cbc-8df1ae69c88e" providerId="AD" clId="Web-{593E123A-9ACC-FDEF-E77B-C4904B328DE8}" dt="2023-12-18T16:34:39.606" v="293" actId="20577"/>
          <ac:spMkLst>
            <pc:docMk/>
            <pc:sldMk cId="3136187943" sldId="271"/>
            <ac:spMk id="9" creationId="{4F7BF568-CA15-B11A-71CA-9611043CECC0}"/>
          </ac:spMkLst>
        </pc:spChg>
      </pc:sldChg>
      <pc:sldChg chg="modSp">
        <pc:chgData name="Ruan, Yu-Yun" userId="S::yruan@clarku.edu::0001fc11-9e80-4baf-9cbc-8df1ae69c88e" providerId="AD" clId="Web-{593E123A-9ACC-FDEF-E77B-C4904B328DE8}" dt="2023-12-18T16:57:23.903" v="391" actId="20577"/>
        <pc:sldMkLst>
          <pc:docMk/>
          <pc:sldMk cId="9975236" sldId="272"/>
        </pc:sldMkLst>
        <pc:spChg chg="mod">
          <ac:chgData name="Ruan, Yu-Yun" userId="S::yruan@clarku.edu::0001fc11-9e80-4baf-9cbc-8df1ae69c88e" providerId="AD" clId="Web-{593E123A-9ACC-FDEF-E77B-C4904B328DE8}" dt="2023-12-18T16:57:23.903" v="391" actId="20577"/>
          <ac:spMkLst>
            <pc:docMk/>
            <pc:sldMk cId="9975236" sldId="272"/>
            <ac:spMk id="3" creationId="{FDD1B236-6A4E-2182-FCC2-298F7ABE25EE}"/>
          </ac:spMkLst>
        </pc:spChg>
      </pc:sldChg>
      <pc:sldChg chg="addSp modSp">
        <pc:chgData name="Ruan, Yu-Yun" userId="S::yruan@clarku.edu::0001fc11-9e80-4baf-9cbc-8df1ae69c88e" providerId="AD" clId="Web-{593E123A-9ACC-FDEF-E77B-C4904B328DE8}" dt="2023-12-18T17:18:55.368" v="507" actId="1076"/>
        <pc:sldMkLst>
          <pc:docMk/>
          <pc:sldMk cId="778948045" sldId="273"/>
        </pc:sldMkLst>
        <pc:picChg chg="add">
          <ac:chgData name="Ruan, Yu-Yun" userId="S::yruan@clarku.edu::0001fc11-9e80-4baf-9cbc-8df1ae69c88e" providerId="AD" clId="Web-{593E123A-9ACC-FDEF-E77B-C4904B328DE8}" dt="2023-12-18T17:18:52.649" v="506"/>
          <ac:picMkLst>
            <pc:docMk/>
            <pc:sldMk cId="778948045" sldId="273"/>
            <ac:picMk id="4" creationId="{C46AABDA-2091-742E-44FC-A5C286D239EA}"/>
          </ac:picMkLst>
        </pc:picChg>
        <pc:picChg chg="mod">
          <ac:chgData name="Ruan, Yu-Yun" userId="S::yruan@clarku.edu::0001fc11-9e80-4baf-9cbc-8df1ae69c88e" providerId="AD" clId="Web-{593E123A-9ACC-FDEF-E77B-C4904B328DE8}" dt="2023-12-18T17:18:55.368" v="507" actId="1076"/>
          <ac:picMkLst>
            <pc:docMk/>
            <pc:sldMk cId="778948045" sldId="273"/>
            <ac:picMk id="5" creationId="{01BF4AFD-65B7-4821-0EEA-C17A142D6C53}"/>
          </ac:picMkLst>
        </pc:picChg>
      </pc:sldChg>
      <pc:sldChg chg="addSp modSp">
        <pc:chgData name="Ruan, Yu-Yun" userId="S::yruan@clarku.edu::0001fc11-9e80-4baf-9cbc-8df1ae69c88e" providerId="AD" clId="Web-{593E123A-9ACC-FDEF-E77B-C4904B328DE8}" dt="2023-12-18T17:49:56.280" v="553" actId="1076"/>
        <pc:sldMkLst>
          <pc:docMk/>
          <pc:sldMk cId="2956462411" sldId="275"/>
        </pc:sldMkLst>
        <pc:picChg chg="add">
          <ac:chgData name="Ruan, Yu-Yun" userId="S::yruan@clarku.edu::0001fc11-9e80-4baf-9cbc-8df1ae69c88e" providerId="AD" clId="Web-{593E123A-9ACC-FDEF-E77B-C4904B328DE8}" dt="2023-12-18T17:49:28.826" v="548"/>
          <ac:picMkLst>
            <pc:docMk/>
            <pc:sldMk cId="2956462411" sldId="275"/>
            <ac:picMk id="4" creationId="{2E6E1698-F9D7-2247-1CE4-BE4CBBE8A678}"/>
          </ac:picMkLst>
        </pc:picChg>
        <pc:picChg chg="mod">
          <ac:chgData name="Ruan, Yu-Yun" userId="S::yruan@clarku.edu::0001fc11-9e80-4baf-9cbc-8df1ae69c88e" providerId="AD" clId="Web-{593E123A-9ACC-FDEF-E77B-C4904B328DE8}" dt="2023-12-18T17:49:31.279" v="549" actId="1076"/>
          <ac:picMkLst>
            <pc:docMk/>
            <pc:sldMk cId="2956462411" sldId="275"/>
            <ac:picMk id="5" creationId="{5B7466C2-AFA4-7624-B1E2-CBF82C7234DA}"/>
          </ac:picMkLst>
        </pc:picChg>
        <pc:picChg chg="add mod">
          <ac:chgData name="Ruan, Yu-Yun" userId="S::yruan@clarku.edu::0001fc11-9e80-4baf-9cbc-8df1ae69c88e" providerId="AD" clId="Web-{593E123A-9ACC-FDEF-E77B-C4904B328DE8}" dt="2023-12-18T17:49:56.280" v="553" actId="1076"/>
          <ac:picMkLst>
            <pc:docMk/>
            <pc:sldMk cId="2956462411" sldId="275"/>
            <ac:picMk id="7" creationId="{EC2553CE-5715-1E7D-8A34-5683C3D7F3CE}"/>
          </ac:picMkLst>
        </pc:picChg>
      </pc:sldChg>
      <pc:sldChg chg="addSp delSp modSp">
        <pc:chgData name="Ruan, Yu-Yun" userId="S::yruan@clarku.edu::0001fc11-9e80-4baf-9cbc-8df1ae69c88e" providerId="AD" clId="Web-{593E123A-9ACC-FDEF-E77B-C4904B328DE8}" dt="2023-12-18T17:52:41.397" v="555"/>
        <pc:sldMkLst>
          <pc:docMk/>
          <pc:sldMk cId="3372719784" sldId="276"/>
        </pc:sldMkLst>
        <pc:spChg chg="mod">
          <ac:chgData name="Ruan, Yu-Yun" userId="S::yruan@clarku.edu::0001fc11-9e80-4baf-9cbc-8df1ae69c88e" providerId="AD" clId="Web-{593E123A-9ACC-FDEF-E77B-C4904B328DE8}" dt="2023-12-18T17:20:30.184" v="523" actId="20577"/>
          <ac:spMkLst>
            <pc:docMk/>
            <pc:sldMk cId="3372719784" sldId="276"/>
            <ac:spMk id="2" creationId="{01CC903F-F086-745F-2E0E-AD5AD0DDBED7}"/>
          </ac:spMkLst>
        </pc:spChg>
        <pc:spChg chg="add mod">
          <ac:chgData name="Ruan, Yu-Yun" userId="S::yruan@clarku.edu::0001fc11-9e80-4baf-9cbc-8df1ae69c88e" providerId="AD" clId="Web-{593E123A-9ACC-FDEF-E77B-C4904B328DE8}" dt="2023-12-18T17:02:58.058" v="503" actId="1076"/>
          <ac:spMkLst>
            <pc:docMk/>
            <pc:sldMk cId="3372719784" sldId="276"/>
            <ac:spMk id="3" creationId="{C8324067-B993-8F00-F326-A57DA53ACDB1}"/>
          </ac:spMkLst>
        </pc:spChg>
        <pc:spChg chg="add mod">
          <ac:chgData name="Ruan, Yu-Yun" userId="S::yruan@clarku.edu::0001fc11-9e80-4baf-9cbc-8df1ae69c88e" providerId="AD" clId="Web-{593E123A-9ACC-FDEF-E77B-C4904B328DE8}" dt="2023-12-18T17:03:01.855" v="504" actId="1076"/>
          <ac:spMkLst>
            <pc:docMk/>
            <pc:sldMk cId="3372719784" sldId="276"/>
            <ac:spMk id="11" creationId="{3A6505E1-522D-BFC8-5D8C-4404F044B0BE}"/>
          </ac:spMkLst>
        </pc:spChg>
        <pc:spChg chg="add mod">
          <ac:chgData name="Ruan, Yu-Yun" userId="S::yruan@clarku.edu::0001fc11-9e80-4baf-9cbc-8df1ae69c88e" providerId="AD" clId="Web-{593E123A-9ACC-FDEF-E77B-C4904B328DE8}" dt="2023-12-18T17:03:06.418" v="505" actId="1076"/>
          <ac:spMkLst>
            <pc:docMk/>
            <pc:sldMk cId="3372719784" sldId="276"/>
            <ac:spMk id="12" creationId="{7C4CDAA7-95A4-98BE-0E57-C0902CBA1195}"/>
          </ac:spMkLst>
        </pc:spChg>
        <pc:picChg chg="add del mod">
          <ac:chgData name="Ruan, Yu-Yun" userId="S::yruan@clarku.edu::0001fc11-9e80-4baf-9cbc-8df1ae69c88e" providerId="AD" clId="Web-{593E123A-9ACC-FDEF-E77B-C4904B328DE8}" dt="2023-12-18T17:52:41.397" v="555"/>
          <ac:picMkLst>
            <pc:docMk/>
            <pc:sldMk cId="3372719784" sldId="276"/>
            <ac:picMk id="9" creationId="{49DC6CBC-E212-98E4-B5C8-4057CBF107CE}"/>
          </ac:picMkLst>
        </pc:picChg>
        <pc:picChg chg="mod">
          <ac:chgData name="Ruan, Yu-Yun" userId="S::yruan@clarku.edu::0001fc11-9e80-4baf-9cbc-8df1ae69c88e" providerId="AD" clId="Web-{593E123A-9ACC-FDEF-E77B-C4904B328DE8}" dt="2023-12-18T17:02:53.230" v="501" actId="1076"/>
          <ac:picMkLst>
            <pc:docMk/>
            <pc:sldMk cId="3372719784" sldId="276"/>
            <ac:picMk id="10" creationId="{D5550348-6D52-1D19-BE93-4AE508BBDEF3}"/>
          </ac:picMkLst>
        </pc:picChg>
      </pc:sldChg>
      <pc:sldChg chg="addSp delSp modSp">
        <pc:chgData name="Ruan, Yu-Yun" userId="S::yruan@clarku.edu::0001fc11-9e80-4baf-9cbc-8df1ae69c88e" providerId="AD" clId="Web-{593E123A-9ACC-FDEF-E77B-C4904B328DE8}" dt="2023-12-18T17:34:20.269" v="546" actId="14100"/>
        <pc:sldMkLst>
          <pc:docMk/>
          <pc:sldMk cId="3053474002" sldId="277"/>
        </pc:sldMkLst>
        <pc:spChg chg="mod">
          <ac:chgData name="Ruan, Yu-Yun" userId="S::yruan@clarku.edu::0001fc11-9e80-4baf-9cbc-8df1ae69c88e" providerId="AD" clId="Web-{593E123A-9ACC-FDEF-E77B-C4904B328DE8}" dt="2023-12-18T16:55:40.179" v="389" actId="20577"/>
          <ac:spMkLst>
            <pc:docMk/>
            <pc:sldMk cId="3053474002" sldId="277"/>
            <ac:spMk id="2" creationId="{AF97338D-514C-AB88-B6E6-249B4D20E56B}"/>
          </ac:spMkLst>
        </pc:spChg>
        <pc:spChg chg="add del">
          <ac:chgData name="Ruan, Yu-Yun" userId="S::yruan@clarku.edu::0001fc11-9e80-4baf-9cbc-8df1ae69c88e" providerId="AD" clId="Web-{593E123A-9ACC-FDEF-E77B-C4904B328DE8}" dt="2023-12-18T17:22:54.316" v="539"/>
          <ac:spMkLst>
            <pc:docMk/>
            <pc:sldMk cId="3053474002" sldId="277"/>
            <ac:spMk id="4" creationId="{57770291-77C0-BB81-3E85-CFF602183CEC}"/>
          </ac:spMkLst>
        </pc:spChg>
        <pc:spChg chg="add mod">
          <ac:chgData name="Ruan, Yu-Yun" userId="S::yruan@clarku.edu::0001fc11-9e80-4baf-9cbc-8df1ae69c88e" providerId="AD" clId="Web-{593E123A-9ACC-FDEF-E77B-C4904B328DE8}" dt="2023-12-18T17:34:20.269" v="546" actId="14100"/>
          <ac:spMkLst>
            <pc:docMk/>
            <pc:sldMk cId="3053474002" sldId="277"/>
            <ac:spMk id="6" creationId="{930A6955-ABEB-7875-7FC1-EE8FAF79C580}"/>
          </ac:spMkLst>
        </pc:spChg>
        <pc:picChg chg="mod">
          <ac:chgData name="Ruan, Yu-Yun" userId="S::yruan@clarku.edu::0001fc11-9e80-4baf-9cbc-8df1ae69c88e" providerId="AD" clId="Web-{593E123A-9ACC-FDEF-E77B-C4904B328DE8}" dt="2023-12-18T16:55:32.632" v="381" actId="14100"/>
          <ac:picMkLst>
            <pc:docMk/>
            <pc:sldMk cId="3053474002" sldId="277"/>
            <ac:picMk id="3" creationId="{10EB6705-CA60-7F62-C206-36CD1D0129D4}"/>
          </ac:picMkLst>
        </pc:picChg>
      </pc:sldChg>
      <pc:sldChg chg="delSp">
        <pc:chgData name="Ruan, Yu-Yun" userId="S::yruan@clarku.edu::0001fc11-9e80-4baf-9cbc-8df1ae69c88e" providerId="AD" clId="Web-{593E123A-9ACC-FDEF-E77B-C4904B328DE8}" dt="2023-12-18T17:37:43.747" v="547"/>
        <pc:sldMkLst>
          <pc:docMk/>
          <pc:sldMk cId="687337573" sldId="279"/>
        </pc:sldMkLst>
        <pc:picChg chg="del">
          <ac:chgData name="Ruan, Yu-Yun" userId="S::yruan@clarku.edu::0001fc11-9e80-4baf-9cbc-8df1ae69c88e" providerId="AD" clId="Web-{593E123A-9ACC-FDEF-E77B-C4904B328DE8}" dt="2023-12-18T17:37:43.747" v="547"/>
          <ac:picMkLst>
            <pc:docMk/>
            <pc:sldMk cId="687337573" sldId="279"/>
            <ac:picMk id="4" creationId="{541E31C8-5B51-75AE-F1BF-B49CEE64977B}"/>
          </ac:picMkLst>
        </pc:picChg>
      </pc:sldChg>
    </pc:docChg>
  </pc:docChgLst>
  <pc:docChgLst>
    <pc:chgData name="Bate, Clio" userId="S::cbate@clarku.edu::ab67285a-b65f-411e-a26c-f36a607d0b1e" providerId="AD" clId="Web-{D8C8F698-BF21-192C-A28B-CF541951FBD6}"/>
    <pc:docChg chg="modSld">
      <pc:chgData name="Bate, Clio" userId="S::cbate@clarku.edu::ab67285a-b65f-411e-a26c-f36a607d0b1e" providerId="AD" clId="Web-{D8C8F698-BF21-192C-A28B-CF541951FBD6}" dt="2023-12-18T17:51:48.458" v="229"/>
      <pc:docMkLst>
        <pc:docMk/>
      </pc:docMkLst>
      <pc:sldChg chg="modSp modNotes">
        <pc:chgData name="Bate, Clio" userId="S::cbate@clarku.edu::ab67285a-b65f-411e-a26c-f36a607d0b1e" providerId="AD" clId="Web-{D8C8F698-BF21-192C-A28B-CF541951FBD6}" dt="2023-12-18T17:51:48.458" v="229"/>
        <pc:sldMkLst>
          <pc:docMk/>
          <pc:sldMk cId="3994100233" sldId="266"/>
        </pc:sldMkLst>
        <pc:spChg chg="mod">
          <ac:chgData name="Bate, Clio" userId="S::cbate@clarku.edu::ab67285a-b65f-411e-a26c-f36a607d0b1e" providerId="AD" clId="Web-{D8C8F698-BF21-192C-A28B-CF541951FBD6}" dt="2023-12-18T17:34:50.536" v="22" actId="20577"/>
          <ac:spMkLst>
            <pc:docMk/>
            <pc:sldMk cId="3994100233" sldId="266"/>
            <ac:spMk id="3" creationId="{6CF19527-5690-1C27-6965-8D3C8434803B}"/>
          </ac:spMkLst>
        </pc:spChg>
        <pc:graphicFrameChg chg="mod modGraphic">
          <ac:chgData name="Bate, Clio" userId="S::cbate@clarku.edu::ab67285a-b65f-411e-a26c-f36a607d0b1e" providerId="AD" clId="Web-{D8C8F698-BF21-192C-A28B-CF541951FBD6}" dt="2023-12-18T17:34:34.177" v="17" actId="1076"/>
          <ac:graphicFrameMkLst>
            <pc:docMk/>
            <pc:sldMk cId="3994100233" sldId="266"/>
            <ac:graphicFrameMk id="10" creationId="{E46108A2-2E09-3997-8F31-6A136C34B582}"/>
          </ac:graphicFrameMkLst>
        </pc:graphicFrameChg>
      </pc:sldChg>
    </pc:docChg>
  </pc:docChgLst>
  <pc:docChgLst>
    <pc:chgData name="Bate, Clio" userId="S::cbate@clarku.edu::ab67285a-b65f-411e-a26c-f36a607d0b1e" providerId="AD" clId="Web-{CF2F6167-2103-61F2-7387-3300FD60FF61}"/>
    <pc:docChg chg="modSld">
      <pc:chgData name="Bate, Clio" userId="S::cbate@clarku.edu::ab67285a-b65f-411e-a26c-f36a607d0b1e" providerId="AD" clId="Web-{CF2F6167-2103-61F2-7387-3300FD60FF61}" dt="2023-12-18T17:33:30.489" v="1827"/>
      <pc:docMkLst>
        <pc:docMk/>
      </pc:docMkLst>
      <pc:sldChg chg="modSp">
        <pc:chgData name="Bate, Clio" userId="S::cbate@clarku.edu::ab67285a-b65f-411e-a26c-f36a607d0b1e" providerId="AD" clId="Web-{CF2F6167-2103-61F2-7387-3300FD60FF61}" dt="2023-12-18T16:19:12.581" v="157" actId="20577"/>
        <pc:sldMkLst>
          <pc:docMk/>
          <pc:sldMk cId="2965441874" sldId="265"/>
        </pc:sldMkLst>
        <pc:spChg chg="mod">
          <ac:chgData name="Bate, Clio" userId="S::cbate@clarku.edu::ab67285a-b65f-411e-a26c-f36a607d0b1e" providerId="AD" clId="Web-{CF2F6167-2103-61F2-7387-3300FD60FF61}" dt="2023-12-18T16:19:12.581" v="157" actId="20577"/>
          <ac:spMkLst>
            <pc:docMk/>
            <pc:sldMk cId="2965441874" sldId="265"/>
            <ac:spMk id="3" creationId="{194383F7-3801-32C6-AABD-AFC3D7D7B583}"/>
          </ac:spMkLst>
        </pc:spChg>
      </pc:sldChg>
      <pc:sldChg chg="modSp">
        <pc:chgData name="Bate, Clio" userId="S::cbate@clarku.edu::ab67285a-b65f-411e-a26c-f36a607d0b1e" providerId="AD" clId="Web-{CF2F6167-2103-61F2-7387-3300FD60FF61}" dt="2023-12-18T17:33:30.489" v="1827"/>
        <pc:sldMkLst>
          <pc:docMk/>
          <pc:sldMk cId="3994100233" sldId="266"/>
        </pc:sldMkLst>
        <pc:graphicFrameChg chg="mod modGraphic">
          <ac:chgData name="Bate, Clio" userId="S::cbate@clarku.edu::ab67285a-b65f-411e-a26c-f36a607d0b1e" providerId="AD" clId="Web-{CF2F6167-2103-61F2-7387-3300FD60FF61}" dt="2023-12-18T17:33:30.489" v="1827"/>
          <ac:graphicFrameMkLst>
            <pc:docMk/>
            <pc:sldMk cId="3994100233" sldId="266"/>
            <ac:graphicFrameMk id="10" creationId="{E46108A2-2E09-3997-8F31-6A136C34B582}"/>
          </ac:graphicFrameMkLst>
        </pc:graphicFrameChg>
      </pc:sldChg>
    </pc:docChg>
  </pc:docChgLst>
  <pc:docChgLst>
    <pc:chgData name="Bharadwaj, Esha" userId="S::ebharadwaj@clarku.edu::ef01bdeb-36b1-44a4-9ad5-66466b623a30" providerId="AD" clId="Web-{8D19B192-5B53-D635-596C-05CD9CD3B169}"/>
    <pc:docChg chg="modSld">
      <pc:chgData name="Bharadwaj, Esha" userId="S::ebharadwaj@clarku.edu::ef01bdeb-36b1-44a4-9ad5-66466b623a30" providerId="AD" clId="Web-{8D19B192-5B53-D635-596C-05CD9CD3B169}" dt="2023-12-18T00:41:22.096" v="310" actId="14100"/>
      <pc:docMkLst>
        <pc:docMk/>
      </pc:docMkLst>
      <pc:sldChg chg="modSp">
        <pc:chgData name="Bharadwaj, Esha" userId="S::ebharadwaj@clarku.edu::ef01bdeb-36b1-44a4-9ad5-66466b623a30" providerId="AD" clId="Web-{8D19B192-5B53-D635-596C-05CD9CD3B169}" dt="2023-12-17T22:39:44.290" v="6" actId="20577"/>
        <pc:sldMkLst>
          <pc:docMk/>
          <pc:sldMk cId="109857222" sldId="256"/>
        </pc:sldMkLst>
        <pc:spChg chg="mod">
          <ac:chgData name="Bharadwaj, Esha" userId="S::ebharadwaj@clarku.edu::ef01bdeb-36b1-44a4-9ad5-66466b623a30" providerId="AD" clId="Web-{8D19B192-5B53-D635-596C-05CD9CD3B169}" dt="2023-12-17T22:39:44.290" v="6" actId="20577"/>
          <ac:spMkLst>
            <pc:docMk/>
            <pc:sldMk cId="109857222" sldId="256"/>
            <ac:spMk id="2" creationId="{00000000-0000-0000-0000-000000000000}"/>
          </ac:spMkLst>
        </pc:spChg>
      </pc:sldChg>
      <pc:sldChg chg="modSp">
        <pc:chgData name="Bharadwaj, Esha" userId="S::ebharadwaj@clarku.edu::ef01bdeb-36b1-44a4-9ad5-66466b623a30" providerId="AD" clId="Web-{8D19B192-5B53-D635-596C-05CD9CD3B169}" dt="2023-12-17T22:42:07.919" v="126" actId="20577"/>
        <pc:sldMkLst>
          <pc:docMk/>
          <pc:sldMk cId="3331454409" sldId="257"/>
        </pc:sldMkLst>
        <pc:spChg chg="mod">
          <ac:chgData name="Bharadwaj, Esha" userId="S::ebharadwaj@clarku.edu::ef01bdeb-36b1-44a4-9ad5-66466b623a30" providerId="AD" clId="Web-{8D19B192-5B53-D635-596C-05CD9CD3B169}" dt="2023-12-17T22:40:42.932" v="16" actId="14100"/>
          <ac:spMkLst>
            <pc:docMk/>
            <pc:sldMk cId="3331454409" sldId="257"/>
            <ac:spMk id="2" creationId="{B8669186-00E4-CE8E-26A6-4F0F3189E186}"/>
          </ac:spMkLst>
        </pc:spChg>
        <pc:spChg chg="mod">
          <ac:chgData name="Bharadwaj, Esha" userId="S::ebharadwaj@clarku.edu::ef01bdeb-36b1-44a4-9ad5-66466b623a30" providerId="AD" clId="Web-{8D19B192-5B53-D635-596C-05CD9CD3B169}" dt="2023-12-17T22:42:07.919" v="126" actId="20577"/>
          <ac:spMkLst>
            <pc:docMk/>
            <pc:sldMk cId="3331454409" sldId="257"/>
            <ac:spMk id="3" creationId="{6CE4BA90-3AF2-4303-FC2C-24A395E8376E}"/>
          </ac:spMkLst>
        </pc:spChg>
      </pc:sldChg>
      <pc:sldChg chg="addSp modSp">
        <pc:chgData name="Bharadwaj, Esha" userId="S::ebharadwaj@clarku.edu::ef01bdeb-36b1-44a4-9ad5-66466b623a30" providerId="AD" clId="Web-{8D19B192-5B53-D635-596C-05CD9CD3B169}" dt="2023-12-18T00:41:22.096" v="310" actId="14100"/>
        <pc:sldMkLst>
          <pc:docMk/>
          <pc:sldMk cId="1993978530" sldId="258"/>
        </pc:sldMkLst>
        <pc:spChg chg="mod">
          <ac:chgData name="Bharadwaj, Esha" userId="S::ebharadwaj@clarku.edu::ef01bdeb-36b1-44a4-9ad5-66466b623a30" providerId="AD" clId="Web-{8D19B192-5B53-D635-596C-05CD9CD3B169}" dt="2023-12-18T00:39:31.077" v="253" actId="14100"/>
          <ac:spMkLst>
            <pc:docMk/>
            <pc:sldMk cId="1993978530" sldId="258"/>
            <ac:spMk id="2" creationId="{3536D9B3-6C68-998C-2993-3F6C07D7938A}"/>
          </ac:spMkLst>
        </pc:spChg>
        <pc:spChg chg="mod">
          <ac:chgData name="Bharadwaj, Esha" userId="S::ebharadwaj@clarku.edu::ef01bdeb-36b1-44a4-9ad5-66466b623a30" providerId="AD" clId="Web-{8D19B192-5B53-D635-596C-05CD9CD3B169}" dt="2023-12-18T00:39:28.436" v="252" actId="14100"/>
          <ac:spMkLst>
            <pc:docMk/>
            <pc:sldMk cId="1993978530" sldId="258"/>
            <ac:spMk id="3" creationId="{DAE09730-4D2C-B038-122D-2E0C58739F3B}"/>
          </ac:spMkLst>
        </pc:spChg>
        <pc:spChg chg="add mod">
          <ac:chgData name="Bharadwaj, Esha" userId="S::ebharadwaj@clarku.edu::ef01bdeb-36b1-44a4-9ad5-66466b623a30" providerId="AD" clId="Web-{8D19B192-5B53-D635-596C-05CD9CD3B169}" dt="2023-12-18T00:41:22.096" v="310" actId="14100"/>
          <ac:spMkLst>
            <pc:docMk/>
            <pc:sldMk cId="1993978530" sldId="258"/>
            <ac:spMk id="5" creationId="{2BC25A12-20E7-CFB4-9413-1F69E9BC59BE}"/>
          </ac:spMkLst>
        </pc:spChg>
        <pc:picChg chg="add mod">
          <ac:chgData name="Bharadwaj, Esha" userId="S::ebharadwaj@clarku.edu::ef01bdeb-36b1-44a4-9ad5-66466b623a30" providerId="AD" clId="Web-{8D19B192-5B53-D635-596C-05CD9CD3B169}" dt="2023-12-18T00:40:12.547" v="258" actId="14100"/>
          <ac:picMkLst>
            <pc:docMk/>
            <pc:sldMk cId="1993978530" sldId="258"/>
            <ac:picMk id="4" creationId="{C2409A27-0F40-E71B-6329-2A351554E943}"/>
          </ac:picMkLst>
        </pc:picChg>
      </pc:sldChg>
      <pc:sldChg chg="modSp">
        <pc:chgData name="Bharadwaj, Esha" userId="S::ebharadwaj@clarku.edu::ef01bdeb-36b1-44a4-9ad5-66466b623a30" providerId="AD" clId="Web-{8D19B192-5B53-D635-596C-05CD9CD3B169}" dt="2023-12-17T22:44:08.798" v="195" actId="20577"/>
        <pc:sldMkLst>
          <pc:docMk/>
          <pc:sldMk cId="4294709457" sldId="259"/>
        </pc:sldMkLst>
        <pc:spChg chg="mod">
          <ac:chgData name="Bharadwaj, Esha" userId="S::ebharadwaj@clarku.edu::ef01bdeb-36b1-44a4-9ad5-66466b623a30" providerId="AD" clId="Web-{8D19B192-5B53-D635-596C-05CD9CD3B169}" dt="2023-12-17T22:44:08.798" v="195" actId="20577"/>
          <ac:spMkLst>
            <pc:docMk/>
            <pc:sldMk cId="4294709457" sldId="259"/>
            <ac:spMk id="2" creationId="{72B87010-92F9-A5CF-B2D5-EECE878B1D60}"/>
          </ac:spMkLst>
        </pc:spChg>
      </pc:sldChg>
      <pc:sldChg chg="modSp">
        <pc:chgData name="Bharadwaj, Esha" userId="S::ebharadwaj@clarku.edu::ef01bdeb-36b1-44a4-9ad5-66466b623a30" providerId="AD" clId="Web-{8D19B192-5B53-D635-596C-05CD9CD3B169}" dt="2023-12-17T22:44:17.174" v="198" actId="14100"/>
        <pc:sldMkLst>
          <pc:docMk/>
          <pc:sldMk cId="3207776027" sldId="260"/>
        </pc:sldMkLst>
        <pc:spChg chg="mod">
          <ac:chgData name="Bharadwaj, Esha" userId="S::ebharadwaj@clarku.edu::ef01bdeb-36b1-44a4-9ad5-66466b623a30" providerId="AD" clId="Web-{8D19B192-5B53-D635-596C-05CD9CD3B169}" dt="2023-12-17T22:44:17.174" v="198" actId="14100"/>
          <ac:spMkLst>
            <pc:docMk/>
            <pc:sldMk cId="3207776027" sldId="260"/>
            <ac:spMk id="2" creationId="{4BBAB6EE-3D93-C774-3C1D-A0C4EA7D3389}"/>
          </ac:spMkLst>
        </pc:spChg>
      </pc:sldChg>
    </pc:docChg>
  </pc:docChgLst>
  <pc:docChgLst>
    <pc:chgData name="Ruan, Yu-Yun" userId="S::yruan@clarku.edu::0001fc11-9e80-4baf-9cbc-8df1ae69c88e" providerId="AD" clId="Web-{D1AB7B0C-CF9C-8536-6D69-A9C87C3F56AB}"/>
    <pc:docChg chg="modSld sldOrd">
      <pc:chgData name="Ruan, Yu-Yun" userId="S::yruan@clarku.edu::0001fc11-9e80-4baf-9cbc-8df1ae69c88e" providerId="AD" clId="Web-{D1AB7B0C-CF9C-8536-6D69-A9C87C3F56AB}" dt="2023-12-20T02:54:31.017" v="67" actId="20577"/>
      <pc:docMkLst>
        <pc:docMk/>
      </pc:docMkLst>
      <pc:sldChg chg="ord">
        <pc:chgData name="Ruan, Yu-Yun" userId="S::yruan@clarku.edu::0001fc11-9e80-4baf-9cbc-8df1ae69c88e" providerId="AD" clId="Web-{D1AB7B0C-CF9C-8536-6D69-A9C87C3F56AB}" dt="2023-12-20T02:48:30.736" v="1"/>
        <pc:sldMkLst>
          <pc:docMk/>
          <pc:sldMk cId="9975236" sldId="272"/>
        </pc:sldMkLst>
      </pc:sldChg>
      <pc:sldChg chg="modSp">
        <pc:chgData name="Ruan, Yu-Yun" userId="S::yruan@clarku.edu::0001fc11-9e80-4baf-9cbc-8df1ae69c88e" providerId="AD" clId="Web-{D1AB7B0C-CF9C-8536-6D69-A9C87C3F56AB}" dt="2023-12-20T02:54:20.657" v="63" actId="20577"/>
        <pc:sldMkLst>
          <pc:docMk/>
          <pc:sldMk cId="687337573" sldId="279"/>
        </pc:sldMkLst>
        <pc:spChg chg="mod">
          <ac:chgData name="Ruan, Yu-Yun" userId="S::yruan@clarku.edu::0001fc11-9e80-4baf-9cbc-8df1ae69c88e" providerId="AD" clId="Web-{D1AB7B0C-CF9C-8536-6D69-A9C87C3F56AB}" dt="2023-12-20T02:54:20.657" v="63" actId="20577"/>
          <ac:spMkLst>
            <pc:docMk/>
            <pc:sldMk cId="687337573" sldId="279"/>
            <ac:spMk id="2" creationId="{1E7458DC-F2E5-2208-7A33-C174F16E3AC4}"/>
          </ac:spMkLst>
        </pc:spChg>
      </pc:sldChg>
      <pc:sldChg chg="addSp modSp">
        <pc:chgData name="Ruan, Yu-Yun" userId="S::yruan@clarku.edu::0001fc11-9e80-4baf-9cbc-8df1ae69c88e" providerId="AD" clId="Web-{D1AB7B0C-CF9C-8536-6D69-A9C87C3F56AB}" dt="2023-12-20T02:53:47.484" v="53" actId="20577"/>
        <pc:sldMkLst>
          <pc:docMk/>
          <pc:sldMk cId="488148865" sldId="280"/>
        </pc:sldMkLst>
        <pc:spChg chg="mod">
          <ac:chgData name="Ruan, Yu-Yun" userId="S::yruan@clarku.edu::0001fc11-9e80-4baf-9cbc-8df1ae69c88e" providerId="AD" clId="Web-{D1AB7B0C-CF9C-8536-6D69-A9C87C3F56AB}" dt="2023-12-20T02:53:47.484" v="53" actId="20577"/>
          <ac:spMkLst>
            <pc:docMk/>
            <pc:sldMk cId="488148865" sldId="280"/>
            <ac:spMk id="2" creationId="{99873F08-9D14-E3DA-000E-1E98619DC90D}"/>
          </ac:spMkLst>
        </pc:spChg>
        <pc:spChg chg="add mod">
          <ac:chgData name="Ruan, Yu-Yun" userId="S::yruan@clarku.edu::0001fc11-9e80-4baf-9cbc-8df1ae69c88e" providerId="AD" clId="Web-{D1AB7B0C-CF9C-8536-6D69-A9C87C3F56AB}" dt="2023-12-20T02:50:06.287" v="6" actId="1076"/>
          <ac:spMkLst>
            <pc:docMk/>
            <pc:sldMk cId="488148865" sldId="280"/>
            <ac:spMk id="9" creationId="{37838EA7-1070-FC41-925B-619FA78D8BFC}"/>
          </ac:spMkLst>
        </pc:spChg>
        <pc:spChg chg="add mod">
          <ac:chgData name="Ruan, Yu-Yun" userId="S::yruan@clarku.edu::0001fc11-9e80-4baf-9cbc-8df1ae69c88e" providerId="AD" clId="Web-{D1AB7B0C-CF9C-8536-6D69-A9C87C3F56AB}" dt="2023-12-20T02:50:16.350" v="9" actId="14100"/>
          <ac:spMkLst>
            <pc:docMk/>
            <pc:sldMk cId="488148865" sldId="280"/>
            <ac:spMk id="10" creationId="{CF613863-684D-AF93-7813-2B0AD75EF79B}"/>
          </ac:spMkLst>
        </pc:spChg>
      </pc:sldChg>
      <pc:sldChg chg="modSp">
        <pc:chgData name="Ruan, Yu-Yun" userId="S::yruan@clarku.edu::0001fc11-9e80-4baf-9cbc-8df1ae69c88e" providerId="AD" clId="Web-{D1AB7B0C-CF9C-8536-6D69-A9C87C3F56AB}" dt="2023-12-20T02:54:31.017" v="67" actId="20577"/>
        <pc:sldMkLst>
          <pc:docMk/>
          <pc:sldMk cId="335215758" sldId="285"/>
        </pc:sldMkLst>
        <pc:spChg chg="mod">
          <ac:chgData name="Ruan, Yu-Yun" userId="S::yruan@clarku.edu::0001fc11-9e80-4baf-9cbc-8df1ae69c88e" providerId="AD" clId="Web-{D1AB7B0C-CF9C-8536-6D69-A9C87C3F56AB}" dt="2023-12-20T02:54:31.017" v="67" actId="20577"/>
          <ac:spMkLst>
            <pc:docMk/>
            <pc:sldMk cId="335215758" sldId="285"/>
            <ac:spMk id="2" creationId="{747129E8-EB76-D35C-7955-3468A4C1CCFB}"/>
          </ac:spMkLst>
        </pc:spChg>
        <pc:picChg chg="mod">
          <ac:chgData name="Ruan, Yu-Yun" userId="S::yruan@clarku.edu::0001fc11-9e80-4baf-9cbc-8df1ae69c88e" providerId="AD" clId="Web-{D1AB7B0C-CF9C-8536-6D69-A9C87C3F56AB}" dt="2023-12-20T02:51:48.979" v="49" actId="1076"/>
          <ac:picMkLst>
            <pc:docMk/>
            <pc:sldMk cId="335215758" sldId="285"/>
            <ac:picMk id="4" creationId="{6096FFBC-DE24-2323-5548-11CEBFA10418}"/>
          </ac:picMkLst>
        </pc:picChg>
      </pc:sldChg>
    </pc:docChg>
  </pc:docChgLst>
  <pc:docChgLst>
    <pc:chgData name="Ruan, Yu-Yun" userId="S::yruan@clarku.edu::0001fc11-9e80-4baf-9cbc-8df1ae69c88e" providerId="AD" clId="Web-{753246D6-D5CC-4151-90DF-7C27B45332D9}"/>
    <pc:docChg chg="modSld">
      <pc:chgData name="Ruan, Yu-Yun" userId="S::yruan@clarku.edu::0001fc11-9e80-4baf-9cbc-8df1ae69c88e" providerId="AD" clId="Web-{753246D6-D5CC-4151-90DF-7C27B45332D9}" dt="2023-12-17T16:36:41.126" v="5" actId="20577"/>
      <pc:docMkLst>
        <pc:docMk/>
      </pc:docMkLst>
      <pc:sldChg chg="modSp">
        <pc:chgData name="Ruan, Yu-Yun" userId="S::yruan@clarku.edu::0001fc11-9e80-4baf-9cbc-8df1ae69c88e" providerId="AD" clId="Web-{753246D6-D5CC-4151-90DF-7C27B45332D9}" dt="2023-12-17T16:36:41.126" v="5" actId="20577"/>
        <pc:sldMkLst>
          <pc:docMk/>
          <pc:sldMk cId="109857222" sldId="256"/>
        </pc:sldMkLst>
        <pc:spChg chg="mod">
          <ac:chgData name="Ruan, Yu-Yun" userId="S::yruan@clarku.edu::0001fc11-9e80-4baf-9cbc-8df1ae69c88e" providerId="AD" clId="Web-{753246D6-D5CC-4151-90DF-7C27B45332D9}" dt="2023-12-17T16:36:41.126" v="5" actId="20577"/>
          <ac:spMkLst>
            <pc:docMk/>
            <pc:sldMk cId="109857222" sldId="256"/>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47BB7-78F6-4352-BF73-0C12740D92E7}" type="datetimeFigureOut">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05E6F-BE56-455C-A744-82B4BB072C46}" type="slidenum">
              <a:t>‹#›</a:t>
            </a:fld>
            <a:endParaRPr lang="en-US"/>
          </a:p>
        </p:txBody>
      </p:sp>
    </p:spTree>
    <p:extLst>
      <p:ext uri="{BB962C8B-B14F-4D97-AF65-F5344CB8AC3E}">
        <p14:creationId xmlns:p14="http://schemas.microsoft.com/office/powerpoint/2010/main" val="22342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All of this data is in a folder called data_120m. </a:t>
            </a:r>
          </a:p>
          <a:p>
            <a:r>
              <a:rPr lang="en-US">
                <a:cs typeface="Calibri"/>
              </a:rPr>
              <a:t>A folder called, data_120_masked has the same variables but masked (not including reclass of municipalities, and the untested variables)</a:t>
            </a:r>
          </a:p>
        </p:txBody>
      </p:sp>
      <p:sp>
        <p:nvSpPr>
          <p:cNvPr id="4" name="Slide Number Placeholder 3"/>
          <p:cNvSpPr>
            <a:spLocks noGrp="1"/>
          </p:cNvSpPr>
          <p:nvPr>
            <p:ph type="sldNum" sz="quarter" idx="5"/>
          </p:nvPr>
        </p:nvSpPr>
        <p:spPr/>
        <p:txBody>
          <a:bodyPr/>
          <a:lstStyle/>
          <a:p>
            <a:fld id="{0BB05E6F-BE56-455C-A744-82B4BB072C46}" type="slidenum">
              <a:t>4</a:t>
            </a:fld>
            <a:endParaRPr lang="en-US"/>
          </a:p>
        </p:txBody>
      </p:sp>
    </p:spTree>
    <p:extLst>
      <p:ext uri="{BB962C8B-B14F-4D97-AF65-F5344CB8AC3E}">
        <p14:creationId xmlns:p14="http://schemas.microsoft.com/office/powerpoint/2010/main" val="333731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spcBef>
                <a:spcPts val="580"/>
              </a:spcBef>
            </a:pPr>
            <a:endParaRPr lang="en-US" sz="2400">
              <a:solidFill>
                <a:srgbClr val="FF0000"/>
              </a:solidFill>
              <a:ea typeface="+mj-lt"/>
              <a:cs typeface="+mj-lt"/>
            </a:endParaRPr>
          </a:p>
          <a:p>
            <a:pPr>
              <a:spcBef>
                <a:spcPts val="580"/>
              </a:spcBef>
            </a:pPr>
            <a:r>
              <a:rPr lang="en-US" sz="4000" b="1">
                <a:solidFill>
                  <a:srgbClr val="002060"/>
                </a:solidFill>
                <a:ea typeface="+mj-lt"/>
                <a:cs typeface="+mj-lt"/>
              </a:rPr>
              <a:t>Issues in </a:t>
            </a:r>
            <a:r>
              <a:rPr lang="en-US" sz="4000" b="1" err="1">
                <a:solidFill>
                  <a:srgbClr val="002060"/>
                </a:solidFill>
                <a:ea typeface="+mj-lt"/>
                <a:cs typeface="+mj-lt"/>
              </a:rPr>
              <a:t>TerrSet's</a:t>
            </a:r>
            <a:r>
              <a:rPr lang="en-US" sz="4000" b="1">
                <a:solidFill>
                  <a:srgbClr val="002060"/>
                </a:solidFill>
                <a:ea typeface="+mj-lt"/>
                <a:cs typeface="+mj-lt"/>
              </a:rPr>
              <a:t> Land Change Modeler: Report to Clark Lab</a:t>
            </a:r>
            <a:endParaRPr lang="en-US" sz="4000">
              <a:solidFill>
                <a:srgbClr val="002060"/>
              </a:solidFill>
              <a:ea typeface="+mj-lt"/>
              <a:cs typeface="+mj-lt"/>
            </a:endParaRPr>
          </a:p>
          <a:p>
            <a:pPr>
              <a:spcBef>
                <a:spcPts val="580"/>
              </a:spcBef>
            </a:pPr>
            <a:endParaRPr lang="en-US" sz="3600" b="1">
              <a:solidFill>
                <a:srgbClr val="002060"/>
              </a:solidFill>
              <a:ea typeface="+mj-lt"/>
              <a:cs typeface="+mj-lt"/>
            </a:endParaRPr>
          </a:p>
          <a:p>
            <a:pPr>
              <a:spcBef>
                <a:spcPts val="580"/>
              </a:spcBef>
            </a:pPr>
            <a:endParaRPr lang="en-US" sz="2400">
              <a:solidFill>
                <a:schemeClr val="bg2">
                  <a:lumMod val="25000"/>
                </a:schemeClr>
              </a:solidFill>
              <a:cs typeface="Calibri Light"/>
            </a:endParaRPr>
          </a:p>
        </p:txBody>
      </p:sp>
      <p:sp>
        <p:nvSpPr>
          <p:cNvPr id="3" name="Subtitle 2"/>
          <p:cNvSpPr>
            <a:spLocks noGrp="1"/>
          </p:cNvSpPr>
          <p:nvPr>
            <p:ph type="subTitle" idx="1"/>
          </p:nvPr>
        </p:nvSpPr>
        <p:spPr>
          <a:xfrm>
            <a:off x="1524000" y="3602038"/>
            <a:ext cx="9412941" cy="2023314"/>
          </a:xfrm>
        </p:spPr>
        <p:txBody>
          <a:bodyPr vert="horz" lIns="91440" tIns="45720" rIns="91440" bIns="45720" rtlCol="0" anchor="t">
            <a:normAutofit fontScale="77500" lnSpcReduction="20000"/>
          </a:bodyPr>
          <a:lstStyle/>
          <a:p>
            <a:pPr algn="l">
              <a:spcBef>
                <a:spcPts val="580"/>
              </a:spcBef>
            </a:pPr>
            <a:endParaRPr lang="en-US">
              <a:solidFill>
                <a:srgbClr val="FF0000"/>
              </a:solidFill>
              <a:ea typeface="+mn-lt"/>
              <a:cs typeface="+mn-lt"/>
            </a:endParaRPr>
          </a:p>
          <a:p>
            <a:pPr>
              <a:spcBef>
                <a:spcPts val="580"/>
              </a:spcBef>
            </a:pPr>
            <a:r>
              <a:rPr lang="en-US" sz="2200">
                <a:solidFill>
                  <a:schemeClr val="tx1">
                    <a:lumMod val="75000"/>
                    <a:lumOff val="25000"/>
                  </a:schemeClr>
                </a:solidFill>
                <a:ea typeface="+mn-lt"/>
                <a:cs typeface="+mn-lt"/>
              </a:rPr>
              <a:t>GEOG 360-01-F23</a:t>
            </a:r>
          </a:p>
          <a:p>
            <a:pPr>
              <a:spcBef>
                <a:spcPts val="580"/>
              </a:spcBef>
            </a:pPr>
            <a:r>
              <a:rPr lang="en-US">
                <a:solidFill>
                  <a:schemeClr val="tx1">
                    <a:lumMod val="75000"/>
                    <a:lumOff val="25000"/>
                  </a:schemeClr>
                </a:solidFill>
                <a:ea typeface="+mn-lt"/>
                <a:cs typeface="+mn-lt"/>
              </a:rPr>
              <a:t>Adeline </a:t>
            </a:r>
            <a:r>
              <a:rPr lang="en-US" err="1">
                <a:solidFill>
                  <a:schemeClr val="tx1">
                    <a:lumMod val="75000"/>
                    <a:lumOff val="25000"/>
                  </a:schemeClr>
                </a:solidFill>
                <a:ea typeface="+mn-lt"/>
                <a:cs typeface="+mn-lt"/>
              </a:rPr>
              <a:t>Akansobe</a:t>
            </a:r>
            <a:r>
              <a:rPr lang="en-US">
                <a:solidFill>
                  <a:schemeClr val="tx1">
                    <a:lumMod val="75000"/>
                    <a:lumOff val="25000"/>
                  </a:schemeClr>
                </a:solidFill>
                <a:ea typeface="+mn-lt"/>
                <a:cs typeface="+mn-lt"/>
              </a:rPr>
              <a:t> (aakansobe@clarku.edu), </a:t>
            </a:r>
          </a:p>
          <a:p>
            <a:pPr>
              <a:spcBef>
                <a:spcPts val="580"/>
              </a:spcBef>
            </a:pPr>
            <a:r>
              <a:rPr lang="en-US">
                <a:solidFill>
                  <a:schemeClr val="tx1">
                    <a:lumMod val="75000"/>
                    <a:lumOff val="25000"/>
                  </a:schemeClr>
                </a:solidFill>
                <a:ea typeface="+mn-lt"/>
                <a:cs typeface="+mn-lt"/>
              </a:rPr>
              <a:t>Yu-Yun Ruan (yruan@clarku.edu), </a:t>
            </a:r>
          </a:p>
          <a:p>
            <a:pPr>
              <a:spcBef>
                <a:spcPts val="580"/>
              </a:spcBef>
            </a:pPr>
            <a:r>
              <a:rPr lang="en-US">
                <a:solidFill>
                  <a:schemeClr val="tx1">
                    <a:lumMod val="75000"/>
                    <a:lumOff val="25000"/>
                  </a:schemeClr>
                </a:solidFill>
                <a:ea typeface="+mn-lt"/>
                <a:cs typeface="+mn-lt"/>
              </a:rPr>
              <a:t>Clio Bate (cbate@clarku.edu),</a:t>
            </a:r>
          </a:p>
          <a:p>
            <a:pPr>
              <a:spcBef>
                <a:spcPts val="580"/>
              </a:spcBef>
            </a:pPr>
            <a:r>
              <a:rPr lang="en-US">
                <a:solidFill>
                  <a:schemeClr val="tx1">
                    <a:lumMod val="75000"/>
                    <a:lumOff val="25000"/>
                  </a:schemeClr>
                </a:solidFill>
                <a:ea typeface="+mn-lt"/>
                <a:cs typeface="+mn-lt"/>
              </a:rPr>
              <a:t>Esha Bharadwaj (ebharadwaj@clarku.edu)</a:t>
            </a:r>
          </a:p>
          <a:p>
            <a:pPr>
              <a:spcBef>
                <a:spcPts val="580"/>
              </a:spcBef>
            </a:pPr>
            <a:r>
              <a:rPr lang="en-US">
                <a:solidFill>
                  <a:schemeClr val="tx1">
                    <a:lumMod val="75000"/>
                    <a:lumOff val="25000"/>
                  </a:schemeClr>
                </a:solidFill>
                <a:ea typeface="+mn-lt"/>
                <a:cs typeface="+mn-lt"/>
              </a:rPr>
              <a:t>December 20th, 2023</a:t>
            </a:r>
            <a:endParaRPr lang="en-US">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334CFB24-9CDA-32C1-C65A-6B6484A8650E}"/>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7010-92F9-A5CF-B2D5-EECE878B1D60}"/>
              </a:ext>
            </a:extLst>
          </p:cNvPr>
          <p:cNvSpPr>
            <a:spLocks noGrp="1"/>
          </p:cNvSpPr>
          <p:nvPr>
            <p:ph type="title"/>
          </p:nvPr>
        </p:nvSpPr>
        <p:spPr>
          <a:xfrm>
            <a:off x="176192" y="-36350"/>
            <a:ext cx="10515600" cy="865736"/>
          </a:xfrm>
        </p:spPr>
        <p:txBody>
          <a:bodyPr>
            <a:normAutofit/>
          </a:bodyPr>
          <a:lstStyle/>
          <a:p>
            <a:r>
              <a:rPr lang="en-US">
                <a:ea typeface="+mj-lt"/>
                <a:cs typeface="+mj-lt"/>
              </a:rPr>
              <a:t>Methodology – Run A </a:t>
            </a:r>
          </a:p>
        </p:txBody>
      </p:sp>
      <p:grpSp>
        <p:nvGrpSpPr>
          <p:cNvPr id="12" name="Group 11">
            <a:extLst>
              <a:ext uri="{FF2B5EF4-FFF2-40B4-BE49-F238E27FC236}">
                <a16:creationId xmlns:a16="http://schemas.microsoft.com/office/drawing/2014/main" id="{710EE734-3837-0A8A-AE0B-F1BEC2AE1630}"/>
              </a:ext>
            </a:extLst>
          </p:cNvPr>
          <p:cNvGrpSpPr/>
          <p:nvPr/>
        </p:nvGrpSpPr>
        <p:grpSpPr>
          <a:xfrm>
            <a:off x="7934983" y="823499"/>
            <a:ext cx="3536333" cy="4765105"/>
            <a:chOff x="7738062" y="1183095"/>
            <a:chExt cx="3938738" cy="5090453"/>
          </a:xfrm>
        </p:grpSpPr>
        <p:pic>
          <p:nvPicPr>
            <p:cNvPr id="6" name="Picture 5" descr="A screenshot of a computer&#10;&#10;Description automatically generated">
              <a:extLst>
                <a:ext uri="{FF2B5EF4-FFF2-40B4-BE49-F238E27FC236}">
                  <a16:creationId xmlns:a16="http://schemas.microsoft.com/office/drawing/2014/main" id="{FA315798-D1E8-2278-F255-612DA716EA4A}"/>
                </a:ext>
              </a:extLst>
            </p:cNvPr>
            <p:cNvPicPr>
              <a:picLocks noChangeAspect="1"/>
            </p:cNvPicPr>
            <p:nvPr/>
          </p:nvPicPr>
          <p:blipFill rotWithShape="1">
            <a:blip r:embed="rId2"/>
            <a:srcRect r="8729"/>
            <a:stretch/>
          </p:blipFill>
          <p:spPr>
            <a:xfrm>
              <a:off x="7740002" y="1183095"/>
              <a:ext cx="3936798" cy="4067108"/>
            </a:xfrm>
            <a:prstGeom prst="rect">
              <a:avLst/>
            </a:prstGeom>
          </p:spPr>
        </p:pic>
        <p:pic>
          <p:nvPicPr>
            <p:cNvPr id="7" name="Picture 6" descr="A screenshot of a table&#10;&#10;Description automatically generated">
              <a:extLst>
                <a:ext uri="{FF2B5EF4-FFF2-40B4-BE49-F238E27FC236}">
                  <a16:creationId xmlns:a16="http://schemas.microsoft.com/office/drawing/2014/main" id="{C3A62037-2134-E36E-0621-8E87A5C05328}"/>
                </a:ext>
              </a:extLst>
            </p:cNvPr>
            <p:cNvPicPr>
              <a:picLocks noChangeAspect="1"/>
            </p:cNvPicPr>
            <p:nvPr/>
          </p:nvPicPr>
          <p:blipFill>
            <a:blip r:embed="rId3"/>
            <a:stretch>
              <a:fillRect/>
            </a:stretch>
          </p:blipFill>
          <p:spPr>
            <a:xfrm>
              <a:off x="7738062" y="5310691"/>
              <a:ext cx="3012397" cy="962857"/>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E6E85D0B-AA61-2F03-7932-92F97EA247BF}"/>
              </a:ext>
            </a:extLst>
          </p:cNvPr>
          <p:cNvPicPr>
            <a:picLocks noChangeAspect="1"/>
          </p:cNvPicPr>
          <p:nvPr/>
        </p:nvPicPr>
        <p:blipFill>
          <a:blip r:embed="rId4"/>
          <a:stretch>
            <a:fillRect/>
          </a:stretch>
        </p:blipFill>
        <p:spPr>
          <a:xfrm>
            <a:off x="234462" y="784324"/>
            <a:ext cx="3341737" cy="1551140"/>
          </a:xfrm>
          <a:prstGeom prst="rect">
            <a:avLst/>
          </a:prstGeom>
        </p:spPr>
      </p:pic>
      <p:grpSp>
        <p:nvGrpSpPr>
          <p:cNvPr id="11" name="Group 10">
            <a:extLst>
              <a:ext uri="{FF2B5EF4-FFF2-40B4-BE49-F238E27FC236}">
                <a16:creationId xmlns:a16="http://schemas.microsoft.com/office/drawing/2014/main" id="{462CBA33-F95F-DD91-87A6-2405DA684461}"/>
              </a:ext>
            </a:extLst>
          </p:cNvPr>
          <p:cNvGrpSpPr/>
          <p:nvPr/>
        </p:nvGrpSpPr>
        <p:grpSpPr>
          <a:xfrm>
            <a:off x="4050192" y="826053"/>
            <a:ext cx="2888576" cy="4962072"/>
            <a:chOff x="3904644" y="466459"/>
            <a:chExt cx="3342349" cy="5741194"/>
          </a:xfrm>
        </p:grpSpPr>
        <p:pic>
          <p:nvPicPr>
            <p:cNvPr id="14" name="Picture 13" descr="A screenshot of a computer screen&#10;&#10;Description automatically generated">
              <a:extLst>
                <a:ext uri="{FF2B5EF4-FFF2-40B4-BE49-F238E27FC236}">
                  <a16:creationId xmlns:a16="http://schemas.microsoft.com/office/drawing/2014/main" id="{E9B3DDD5-AF03-A2C0-9723-E761FC953914}"/>
                </a:ext>
              </a:extLst>
            </p:cNvPr>
            <p:cNvPicPr>
              <a:picLocks noChangeAspect="1"/>
            </p:cNvPicPr>
            <p:nvPr/>
          </p:nvPicPr>
          <p:blipFill rotWithShape="1">
            <a:blip r:embed="rId5"/>
            <a:srcRect l="1326" t="-3" r="-265" b="2066"/>
            <a:stretch/>
          </p:blipFill>
          <p:spPr>
            <a:xfrm>
              <a:off x="3904644" y="4113785"/>
              <a:ext cx="3338286" cy="20938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A5A5839-8ED6-89AD-B849-F7473A429655}"/>
                </a:ext>
              </a:extLst>
            </p:cNvPr>
            <p:cNvPicPr>
              <a:picLocks noChangeAspect="1"/>
            </p:cNvPicPr>
            <p:nvPr/>
          </p:nvPicPr>
          <p:blipFill rotWithShape="1">
            <a:blip r:embed="rId6"/>
            <a:srcRect l="1980" r="1485" b="-236"/>
            <a:stretch/>
          </p:blipFill>
          <p:spPr>
            <a:xfrm>
              <a:off x="3904795" y="466459"/>
              <a:ext cx="3342198" cy="3642498"/>
            </a:xfrm>
            <a:prstGeom prst="rect">
              <a:avLst/>
            </a:prstGeom>
          </p:spPr>
        </p:pic>
      </p:grpSp>
      <p:sp>
        <p:nvSpPr>
          <p:cNvPr id="4" name="TextBox 3">
            <a:extLst>
              <a:ext uri="{FF2B5EF4-FFF2-40B4-BE49-F238E27FC236}">
                <a16:creationId xmlns:a16="http://schemas.microsoft.com/office/drawing/2014/main" id="{64756293-CCB5-A9A2-DE18-15C71B33C948}"/>
              </a:ext>
            </a:extLst>
          </p:cNvPr>
          <p:cNvSpPr txBox="1"/>
          <p:nvPr/>
        </p:nvSpPr>
        <p:spPr>
          <a:xfrm>
            <a:off x="232090" y="2458750"/>
            <a:ext cx="32848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cs typeface="Calibri"/>
              </a:rPr>
              <a:t>In the Transitions Sub-Model </a:t>
            </a:r>
            <a:r>
              <a:rPr lang="en-US" sz="1400">
                <a:solidFill>
                  <a:srgbClr val="000000"/>
                </a:solidFill>
                <a:cs typeface="Calibri"/>
              </a:rPr>
              <a:t>Status select </a:t>
            </a:r>
            <a:r>
              <a:rPr lang="en-US" sz="1400">
                <a:solidFill>
                  <a:srgbClr val="C00000"/>
                </a:solidFill>
                <a:cs typeface="Calibri"/>
              </a:rPr>
              <a:t>Group all</a:t>
            </a:r>
            <a:r>
              <a:rPr lang="en-US" sz="1400">
                <a:cs typeface="Calibri"/>
              </a:rPr>
              <a:t>.</a:t>
            </a:r>
          </a:p>
        </p:txBody>
      </p:sp>
      <p:sp>
        <p:nvSpPr>
          <p:cNvPr id="5" name="TextBox 4">
            <a:extLst>
              <a:ext uri="{FF2B5EF4-FFF2-40B4-BE49-F238E27FC236}">
                <a16:creationId xmlns:a16="http://schemas.microsoft.com/office/drawing/2014/main" id="{D849D68C-5DE9-20BC-70F4-28159F7B5024}"/>
              </a:ext>
            </a:extLst>
          </p:cNvPr>
          <p:cNvSpPr txBox="1"/>
          <p:nvPr/>
        </p:nvSpPr>
        <p:spPr>
          <a:xfrm>
            <a:off x="4049334" y="5835853"/>
            <a:ext cx="33485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cs typeface="Calibri"/>
              </a:rPr>
              <a:t>2.  Add Distance to Change as </a:t>
            </a:r>
            <a:r>
              <a:rPr lang="en-US" sz="1400">
                <a:solidFill>
                  <a:srgbClr val="C00000"/>
                </a:solidFill>
                <a:cs typeface="Calibri"/>
              </a:rPr>
              <a:t>Dynamic</a:t>
            </a:r>
            <a:r>
              <a:rPr lang="en-US" sz="1400">
                <a:cs typeface="Calibri"/>
              </a:rPr>
              <a:t> Variable, choose </a:t>
            </a:r>
            <a:r>
              <a:rPr lang="en-US" sz="1400">
                <a:solidFill>
                  <a:srgbClr val="C00000"/>
                </a:solidFill>
                <a:cs typeface="Calibri"/>
              </a:rPr>
              <a:t>Land Cover</a:t>
            </a:r>
            <a:r>
              <a:rPr lang="en-US" sz="1400">
                <a:cs typeface="Calibri"/>
              </a:rPr>
              <a:t> for the Basis layer type, and in the Dynamic Variable insert </a:t>
            </a:r>
            <a:r>
              <a:rPr lang="en-US" sz="1400">
                <a:solidFill>
                  <a:srgbClr val="C00000"/>
                </a:solidFill>
                <a:cs typeface="Calibri"/>
              </a:rPr>
              <a:t>Presence</a:t>
            </a:r>
            <a:r>
              <a:rPr lang="en-US" sz="1400">
                <a:cs typeface="Calibri"/>
              </a:rPr>
              <a:t>.</a:t>
            </a:r>
          </a:p>
        </p:txBody>
      </p:sp>
      <p:sp>
        <p:nvSpPr>
          <p:cNvPr id="8" name="TextBox 7">
            <a:extLst>
              <a:ext uri="{FF2B5EF4-FFF2-40B4-BE49-F238E27FC236}">
                <a16:creationId xmlns:a16="http://schemas.microsoft.com/office/drawing/2014/main" id="{E30B0FF9-A1B2-9B18-0770-5D4C96A5338B}"/>
              </a:ext>
            </a:extLst>
          </p:cNvPr>
          <p:cNvSpPr txBox="1"/>
          <p:nvPr/>
        </p:nvSpPr>
        <p:spPr>
          <a:xfrm>
            <a:off x="7936786" y="5788499"/>
            <a:ext cx="405618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3. Prediction Date: </a:t>
            </a:r>
            <a:r>
              <a:rPr lang="en-US" sz="1400">
                <a:solidFill>
                  <a:srgbClr val="C00000"/>
                </a:solidFill>
                <a:cs typeface="Calibri"/>
              </a:rPr>
              <a:t>2020</a:t>
            </a:r>
            <a:r>
              <a:rPr lang="en-US" sz="1400">
                <a:cs typeface="Calibri"/>
              </a:rPr>
              <a:t>, using default Markov, and use</a:t>
            </a:r>
            <a:r>
              <a:rPr lang="en-US" sz="1400">
                <a:solidFill>
                  <a:srgbClr val="C00000"/>
                </a:solidFill>
                <a:cs typeface="Calibri"/>
              </a:rPr>
              <a:t> 2 Recalculation stages </a:t>
            </a:r>
            <a:r>
              <a:rPr lang="en-US" sz="1400">
                <a:solidFill>
                  <a:schemeClr val="tx1">
                    <a:lumMod val="95000"/>
                    <a:lumOff val="5000"/>
                  </a:schemeClr>
                </a:solidFill>
                <a:cs typeface="Calibri"/>
              </a:rPr>
              <a:t>and check</a:t>
            </a:r>
            <a:r>
              <a:rPr lang="en-US" sz="1400">
                <a:solidFill>
                  <a:srgbClr val="C00000"/>
                </a:solidFill>
                <a:cs typeface="Calibri"/>
              </a:rPr>
              <a:t> Create soft prediction</a:t>
            </a:r>
          </a:p>
        </p:txBody>
      </p:sp>
      <p:sp>
        <p:nvSpPr>
          <p:cNvPr id="9" name="Slide Number Placeholder 8">
            <a:extLst>
              <a:ext uri="{FF2B5EF4-FFF2-40B4-BE49-F238E27FC236}">
                <a16:creationId xmlns:a16="http://schemas.microsoft.com/office/drawing/2014/main" id="{D3925D67-53D6-61AE-7E6D-EE13500E94D6}"/>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429470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5ACE-96ED-E3B4-3765-C1623D45AD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324067-B993-8F00-F326-A57DA53ACDB1}"/>
              </a:ext>
            </a:extLst>
          </p:cNvPr>
          <p:cNvSpPr txBox="1"/>
          <p:nvPr/>
        </p:nvSpPr>
        <p:spPr>
          <a:xfrm>
            <a:off x="350639" y="5826106"/>
            <a:ext cx="30451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Figure 10. Run A prediction result 2010 (Stage 1)</a:t>
            </a:r>
          </a:p>
        </p:txBody>
      </p:sp>
      <p:sp>
        <p:nvSpPr>
          <p:cNvPr id="11" name="TextBox 10">
            <a:extLst>
              <a:ext uri="{FF2B5EF4-FFF2-40B4-BE49-F238E27FC236}">
                <a16:creationId xmlns:a16="http://schemas.microsoft.com/office/drawing/2014/main" id="{3A6505E1-522D-BFC8-5D8C-4404F044B0BE}"/>
              </a:ext>
            </a:extLst>
          </p:cNvPr>
          <p:cNvSpPr txBox="1"/>
          <p:nvPr/>
        </p:nvSpPr>
        <p:spPr>
          <a:xfrm>
            <a:off x="4072122" y="5826104"/>
            <a:ext cx="30022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Figure 11. Run A prediction result 2020 </a:t>
            </a:r>
          </a:p>
        </p:txBody>
      </p:sp>
      <p:sp>
        <p:nvSpPr>
          <p:cNvPr id="12" name="Text Placeholder 2">
            <a:extLst>
              <a:ext uri="{FF2B5EF4-FFF2-40B4-BE49-F238E27FC236}">
                <a16:creationId xmlns:a16="http://schemas.microsoft.com/office/drawing/2014/main" id="{7C4CDAA7-95A4-98BE-0E57-C0902CBA1195}"/>
              </a:ext>
            </a:extLst>
          </p:cNvPr>
          <p:cNvSpPr>
            <a:spLocks noGrp="1"/>
          </p:cNvSpPr>
          <p:nvPr/>
        </p:nvSpPr>
        <p:spPr>
          <a:xfrm>
            <a:off x="7466482" y="958719"/>
            <a:ext cx="4114626" cy="41011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a:latin typeface="Calibri"/>
                <a:ea typeface="Calibri"/>
                <a:cs typeface="Arial"/>
              </a:rPr>
              <a:t>We initially ran logistic regression in LCM with only one variable: Distance to change (DTC) as dynamic variable. The predicted landcover maps for both stages resulted in striping (red ovals) and prediction outside the study area.</a:t>
            </a:r>
            <a:endParaRPr lang="en-US" sz="2000">
              <a:latin typeface="Calibri"/>
              <a:ea typeface="Calibri"/>
              <a:cs typeface="Calibri"/>
            </a:endParaRPr>
          </a:p>
          <a:p>
            <a:pPr algn="just"/>
            <a:r>
              <a:rPr lang="en-US" sz="2000">
                <a:latin typeface="Calibri"/>
                <a:ea typeface="Calibri"/>
                <a:cs typeface="Arial"/>
              </a:rPr>
              <a:t>In an email with Professor Pontius, he explained that the issue was caused by "the number of pixels of simulated change [being] fewer than the number of pixels that have the same transition potential value" and recommended that we add more variables. </a:t>
            </a:r>
          </a:p>
          <a:p>
            <a:pPr algn="just"/>
            <a:r>
              <a:rPr lang="en-US" sz="2000">
                <a:latin typeface="Calibri"/>
                <a:ea typeface="Calibri"/>
                <a:cs typeface="Arial"/>
              </a:rPr>
              <a:t>This led us to use additional variables, distance to absence , distance to presence, elevation and slope, to our next runs.</a:t>
            </a:r>
          </a:p>
        </p:txBody>
      </p:sp>
      <p:pic>
        <p:nvPicPr>
          <p:cNvPr id="4" name="Picture 3" descr="A map of a country&#10;&#10;Description automatically generated">
            <a:extLst>
              <a:ext uri="{FF2B5EF4-FFF2-40B4-BE49-F238E27FC236}">
                <a16:creationId xmlns:a16="http://schemas.microsoft.com/office/drawing/2014/main" id="{94C7BAC7-689E-39E3-ED48-233121404FEB}"/>
              </a:ext>
            </a:extLst>
          </p:cNvPr>
          <p:cNvPicPr>
            <a:picLocks noChangeAspect="1"/>
          </p:cNvPicPr>
          <p:nvPr/>
        </p:nvPicPr>
        <p:blipFill>
          <a:blip r:embed="rId2"/>
          <a:stretch>
            <a:fillRect/>
          </a:stretch>
        </p:blipFill>
        <p:spPr>
          <a:xfrm>
            <a:off x="349679" y="1156825"/>
            <a:ext cx="2999964" cy="4532970"/>
          </a:xfrm>
          <a:prstGeom prst="rect">
            <a:avLst/>
          </a:prstGeom>
        </p:spPr>
      </p:pic>
      <p:pic>
        <p:nvPicPr>
          <p:cNvPr id="5" name="Picture 4">
            <a:extLst>
              <a:ext uri="{FF2B5EF4-FFF2-40B4-BE49-F238E27FC236}">
                <a16:creationId xmlns:a16="http://schemas.microsoft.com/office/drawing/2014/main" id="{8B82171A-6EC5-193C-6616-BFCEB8ABA0A5}"/>
              </a:ext>
            </a:extLst>
          </p:cNvPr>
          <p:cNvPicPr>
            <a:picLocks noChangeAspect="1"/>
          </p:cNvPicPr>
          <p:nvPr/>
        </p:nvPicPr>
        <p:blipFill>
          <a:blip r:embed="rId3"/>
          <a:stretch>
            <a:fillRect/>
          </a:stretch>
        </p:blipFill>
        <p:spPr>
          <a:xfrm>
            <a:off x="4068220" y="1155363"/>
            <a:ext cx="2997970" cy="4536626"/>
          </a:xfrm>
          <a:prstGeom prst="rect">
            <a:avLst/>
          </a:prstGeom>
        </p:spPr>
      </p:pic>
      <p:sp>
        <p:nvSpPr>
          <p:cNvPr id="6" name="Slide Number Placeholder 5">
            <a:extLst>
              <a:ext uri="{FF2B5EF4-FFF2-40B4-BE49-F238E27FC236}">
                <a16:creationId xmlns:a16="http://schemas.microsoft.com/office/drawing/2014/main" id="{C09B9B29-1455-FED3-2AD1-FA62CB582BE2}"/>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10" name="Title 1">
            <a:extLst>
              <a:ext uri="{FF2B5EF4-FFF2-40B4-BE49-F238E27FC236}">
                <a16:creationId xmlns:a16="http://schemas.microsoft.com/office/drawing/2014/main" id="{2965EC6B-480F-6843-8F46-A6EA8433C169}"/>
              </a:ext>
            </a:extLst>
          </p:cNvPr>
          <p:cNvSpPr txBox="1">
            <a:spLocks/>
          </p:cNvSpPr>
          <p:nvPr/>
        </p:nvSpPr>
        <p:spPr>
          <a:xfrm>
            <a:off x="176192" y="-36350"/>
            <a:ext cx="11799868" cy="86573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ea typeface="+mj-lt"/>
                <a:cs typeface="+mj-lt"/>
              </a:rPr>
              <a:t>Prediction Results – Run A (</a:t>
            </a:r>
            <a:r>
              <a:rPr lang="en-US" sz="3600">
                <a:solidFill>
                  <a:srgbClr val="C00000"/>
                </a:solidFill>
                <a:ea typeface="+mj-lt"/>
                <a:cs typeface="+mj-lt"/>
              </a:rPr>
              <a:t>Striping  Issue and prediction the outside study area</a:t>
            </a:r>
            <a:r>
              <a:rPr lang="en-US" sz="3600">
                <a:ea typeface="+mj-lt"/>
                <a:cs typeface="+mj-lt"/>
              </a:rPr>
              <a:t>)</a:t>
            </a:r>
            <a:endParaRPr lang="en-US" sz="3200">
              <a:ea typeface="+mj-lt"/>
              <a:cs typeface="+mj-lt"/>
            </a:endParaRPr>
          </a:p>
        </p:txBody>
      </p:sp>
      <p:sp>
        <p:nvSpPr>
          <p:cNvPr id="2" name="Oval 1">
            <a:extLst>
              <a:ext uri="{FF2B5EF4-FFF2-40B4-BE49-F238E27FC236}">
                <a16:creationId xmlns:a16="http://schemas.microsoft.com/office/drawing/2014/main" id="{667E5915-9852-D88C-EBDA-38E0ECFD5503}"/>
              </a:ext>
            </a:extLst>
          </p:cNvPr>
          <p:cNvSpPr/>
          <p:nvPr/>
        </p:nvSpPr>
        <p:spPr>
          <a:xfrm>
            <a:off x="420805" y="2325805"/>
            <a:ext cx="1887941" cy="121692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34AE18-CD85-0879-0877-E6ACC92C7694}"/>
              </a:ext>
            </a:extLst>
          </p:cNvPr>
          <p:cNvSpPr/>
          <p:nvPr/>
        </p:nvSpPr>
        <p:spPr>
          <a:xfrm>
            <a:off x="4185312" y="2303058"/>
            <a:ext cx="1774209" cy="126241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71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C595-E9E1-17D4-FF1F-D8B9075F1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A1780-EFFA-D144-F0D1-25D59309BE11}"/>
              </a:ext>
            </a:extLst>
          </p:cNvPr>
          <p:cNvSpPr>
            <a:spLocks noGrp="1"/>
          </p:cNvSpPr>
          <p:nvPr>
            <p:ph type="title"/>
          </p:nvPr>
        </p:nvSpPr>
        <p:spPr/>
        <p:txBody>
          <a:bodyPr/>
          <a:lstStyle/>
          <a:p>
            <a:r>
              <a:rPr lang="en-US">
                <a:ea typeface="Calibri Light"/>
                <a:cs typeface="Calibri Light"/>
              </a:rPr>
              <a:t>Run B</a:t>
            </a:r>
            <a:endParaRPr lang="en-US"/>
          </a:p>
        </p:txBody>
      </p:sp>
      <p:sp>
        <p:nvSpPr>
          <p:cNvPr id="3" name="Content Placeholder 2">
            <a:extLst>
              <a:ext uri="{FF2B5EF4-FFF2-40B4-BE49-F238E27FC236}">
                <a16:creationId xmlns:a16="http://schemas.microsoft.com/office/drawing/2014/main" id="{A5D41110-9139-1D5C-6DDC-A7F0758A927A}"/>
              </a:ext>
            </a:extLst>
          </p:cNvPr>
          <p:cNvSpPr>
            <a:spLocks noGrp="1"/>
          </p:cNvSpPr>
          <p:nvPr>
            <p:ph type="body" idx="1"/>
          </p:nvPr>
        </p:nvSpPr>
        <p:spPr/>
        <p:txBody>
          <a:bodyPr vert="horz" lIns="91440" tIns="45720" rIns="91440" bIns="45720" rtlCol="0" anchor="t">
            <a:normAutofit/>
          </a:bodyPr>
          <a:lstStyle/>
          <a:p>
            <a:r>
              <a:rPr lang="en-US">
                <a:ea typeface="+mn-lt"/>
                <a:cs typeface="+mn-lt"/>
              </a:rPr>
              <a:t>Sub-model: Logistic Regression (LR)</a:t>
            </a:r>
          </a:p>
          <a:p>
            <a:r>
              <a:rPr lang="en-US">
                <a:ea typeface="+mn-lt"/>
                <a:cs typeface="+mn-lt"/>
              </a:rPr>
              <a:t>Variable(s): distance to absence (dynamic), distance to presence (dynamic),</a:t>
            </a:r>
          </a:p>
          <a:p>
            <a:endParaRPr lang="en-US">
              <a:ea typeface="Calibri"/>
              <a:cs typeface="Calibri"/>
            </a:endParaRPr>
          </a:p>
        </p:txBody>
      </p:sp>
      <p:sp>
        <p:nvSpPr>
          <p:cNvPr id="4" name="Slide Number Placeholder 3">
            <a:extLst>
              <a:ext uri="{FF2B5EF4-FFF2-40B4-BE49-F238E27FC236}">
                <a16:creationId xmlns:a16="http://schemas.microsoft.com/office/drawing/2014/main" id="{6218BEEA-D9A1-6274-137C-D894C06E649B}"/>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140132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E2753-C274-D5C5-A889-C18CD316E3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913B2-8689-6D4D-68F3-34B03CCD444E}"/>
              </a:ext>
            </a:extLst>
          </p:cNvPr>
          <p:cNvSpPr>
            <a:spLocks noGrp="1"/>
          </p:cNvSpPr>
          <p:nvPr>
            <p:ph type="title"/>
          </p:nvPr>
        </p:nvSpPr>
        <p:spPr>
          <a:xfrm>
            <a:off x="52815" y="-108395"/>
            <a:ext cx="10515600" cy="865736"/>
          </a:xfrm>
        </p:spPr>
        <p:txBody>
          <a:bodyPr>
            <a:normAutofit/>
          </a:bodyPr>
          <a:lstStyle/>
          <a:p>
            <a:r>
              <a:rPr lang="en-US">
                <a:ea typeface="+mj-lt"/>
                <a:cs typeface="+mj-lt"/>
              </a:rPr>
              <a:t>Methodology – Run B</a:t>
            </a:r>
          </a:p>
        </p:txBody>
      </p:sp>
      <p:grpSp>
        <p:nvGrpSpPr>
          <p:cNvPr id="15" name="Group 14">
            <a:extLst>
              <a:ext uri="{FF2B5EF4-FFF2-40B4-BE49-F238E27FC236}">
                <a16:creationId xmlns:a16="http://schemas.microsoft.com/office/drawing/2014/main" id="{A3E03180-E4B7-8DA3-CCB6-202B82D57708}"/>
              </a:ext>
            </a:extLst>
          </p:cNvPr>
          <p:cNvGrpSpPr>
            <a:grpSpLocks noUngrp="1" noChangeAspect="1"/>
          </p:cNvGrpSpPr>
          <p:nvPr/>
        </p:nvGrpSpPr>
        <p:grpSpPr>
          <a:xfrm>
            <a:off x="8187085" y="767420"/>
            <a:ext cx="3705543" cy="4647836"/>
            <a:chOff x="7848419" y="1275422"/>
            <a:chExt cx="3818432" cy="4751316"/>
          </a:xfrm>
        </p:grpSpPr>
        <p:pic>
          <p:nvPicPr>
            <p:cNvPr id="6" name="Picture 5" descr="A screenshot of a computer&#10;&#10;Description automatically generated">
              <a:extLst>
                <a:ext uri="{FF2B5EF4-FFF2-40B4-BE49-F238E27FC236}">
                  <a16:creationId xmlns:a16="http://schemas.microsoft.com/office/drawing/2014/main" id="{04F1AF24-3B18-7463-11CF-57970B6D6604}"/>
                </a:ext>
              </a:extLst>
            </p:cNvPr>
            <p:cNvPicPr>
              <a:picLocks noChangeAspect="1"/>
            </p:cNvPicPr>
            <p:nvPr/>
          </p:nvPicPr>
          <p:blipFill rotWithShape="1">
            <a:blip r:embed="rId2"/>
            <a:srcRect r="4245"/>
            <a:stretch/>
          </p:blipFill>
          <p:spPr>
            <a:xfrm>
              <a:off x="7849107" y="1275422"/>
              <a:ext cx="3817744" cy="3743838"/>
            </a:xfrm>
            <a:prstGeom prst="rect">
              <a:avLst/>
            </a:prstGeom>
          </p:spPr>
        </p:pic>
        <p:pic>
          <p:nvPicPr>
            <p:cNvPr id="7" name="Picture 6" descr="A screenshot of a table&#10;&#10;Description automatically generated">
              <a:extLst>
                <a:ext uri="{FF2B5EF4-FFF2-40B4-BE49-F238E27FC236}">
                  <a16:creationId xmlns:a16="http://schemas.microsoft.com/office/drawing/2014/main" id="{E524DF33-E898-4B3E-E506-7442DAC4BC6A}"/>
                </a:ext>
              </a:extLst>
            </p:cNvPr>
            <p:cNvPicPr>
              <a:picLocks noChangeAspect="1"/>
            </p:cNvPicPr>
            <p:nvPr/>
          </p:nvPicPr>
          <p:blipFill>
            <a:blip r:embed="rId3"/>
            <a:stretch>
              <a:fillRect/>
            </a:stretch>
          </p:blipFill>
          <p:spPr>
            <a:xfrm>
              <a:off x="7848419" y="5019493"/>
              <a:ext cx="3160358" cy="1007245"/>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C4404440-9AF2-BCDD-98FB-89C7DAFCF67F}"/>
              </a:ext>
            </a:extLst>
          </p:cNvPr>
          <p:cNvPicPr>
            <a:picLocks noChangeAspect="1"/>
          </p:cNvPicPr>
          <p:nvPr/>
        </p:nvPicPr>
        <p:blipFill>
          <a:blip r:embed="rId4"/>
          <a:stretch>
            <a:fillRect/>
          </a:stretch>
        </p:blipFill>
        <p:spPr>
          <a:xfrm>
            <a:off x="167197" y="769357"/>
            <a:ext cx="3453387" cy="1599984"/>
          </a:xfrm>
          <a:prstGeom prst="rect">
            <a:avLst/>
          </a:prstGeom>
        </p:spPr>
      </p:pic>
      <p:grpSp>
        <p:nvGrpSpPr>
          <p:cNvPr id="16" name="Group 15">
            <a:extLst>
              <a:ext uri="{FF2B5EF4-FFF2-40B4-BE49-F238E27FC236}">
                <a16:creationId xmlns:a16="http://schemas.microsoft.com/office/drawing/2014/main" id="{13C0E62F-C460-20D9-D254-0D3246598D2D}"/>
              </a:ext>
            </a:extLst>
          </p:cNvPr>
          <p:cNvGrpSpPr>
            <a:grpSpLocks noUngrp="1" noChangeAspect="1"/>
          </p:cNvGrpSpPr>
          <p:nvPr/>
        </p:nvGrpSpPr>
        <p:grpSpPr>
          <a:xfrm>
            <a:off x="3705361" y="5042169"/>
            <a:ext cx="4228318" cy="1497700"/>
            <a:chOff x="3592472" y="4957504"/>
            <a:chExt cx="4350614" cy="1572958"/>
          </a:xfrm>
        </p:grpSpPr>
        <p:pic>
          <p:nvPicPr>
            <p:cNvPr id="3" name="Picture 2" descr="A screenshot of a computer screen&#10;&#10;Description automatically generated">
              <a:extLst>
                <a:ext uri="{FF2B5EF4-FFF2-40B4-BE49-F238E27FC236}">
                  <a16:creationId xmlns:a16="http://schemas.microsoft.com/office/drawing/2014/main" id="{C1BD550E-5B5B-2D25-E3D0-FC6295FE0E9C}"/>
                </a:ext>
              </a:extLst>
            </p:cNvPr>
            <p:cNvPicPr>
              <a:picLocks noChangeAspect="1"/>
            </p:cNvPicPr>
            <p:nvPr/>
          </p:nvPicPr>
          <p:blipFill rotWithShape="1">
            <a:blip r:embed="rId5"/>
            <a:srcRect l="1905" r="2857" b="2381"/>
            <a:stretch/>
          </p:blipFill>
          <p:spPr>
            <a:xfrm>
              <a:off x="5822030" y="4957504"/>
              <a:ext cx="2121056" cy="1569193"/>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1856F597-0DB7-7414-9D6A-6189ABD75365}"/>
                </a:ext>
              </a:extLst>
            </p:cNvPr>
            <p:cNvPicPr>
              <a:picLocks noChangeAspect="1"/>
            </p:cNvPicPr>
            <p:nvPr/>
          </p:nvPicPr>
          <p:blipFill rotWithShape="1">
            <a:blip r:embed="rId6"/>
            <a:srcRect l="1911" t="-112" r="2548" b="1980"/>
            <a:stretch/>
          </p:blipFill>
          <p:spPr>
            <a:xfrm>
              <a:off x="3592472" y="4960791"/>
              <a:ext cx="2196023" cy="1569671"/>
            </a:xfrm>
            <a:prstGeom prst="rect">
              <a:avLst/>
            </a:prstGeom>
          </p:spPr>
        </p:pic>
      </p:grpSp>
      <p:pic>
        <p:nvPicPr>
          <p:cNvPr id="5" name="Picture 4" descr="A screenshot of a computer&#10;&#10;Description automatically generated">
            <a:extLst>
              <a:ext uri="{FF2B5EF4-FFF2-40B4-BE49-F238E27FC236}">
                <a16:creationId xmlns:a16="http://schemas.microsoft.com/office/drawing/2014/main" id="{9AC4B752-617A-94D1-3495-1F8F85DC67BC}"/>
              </a:ext>
            </a:extLst>
          </p:cNvPr>
          <p:cNvPicPr>
            <a:picLocks noChangeAspect="1"/>
          </p:cNvPicPr>
          <p:nvPr/>
        </p:nvPicPr>
        <p:blipFill rotWithShape="1">
          <a:blip r:embed="rId7"/>
          <a:srcRect l="1111" t="82" r="2444" b="1250"/>
          <a:stretch/>
        </p:blipFill>
        <p:spPr>
          <a:xfrm>
            <a:off x="3902013" y="770162"/>
            <a:ext cx="3709335" cy="4063395"/>
          </a:xfrm>
          <a:prstGeom prst="rect">
            <a:avLst/>
          </a:prstGeom>
        </p:spPr>
      </p:pic>
      <p:sp>
        <p:nvSpPr>
          <p:cNvPr id="9" name="TextBox 8">
            <a:extLst>
              <a:ext uri="{FF2B5EF4-FFF2-40B4-BE49-F238E27FC236}">
                <a16:creationId xmlns:a16="http://schemas.microsoft.com/office/drawing/2014/main" id="{19A09B16-0591-F2E1-964E-821739C91318}"/>
              </a:ext>
            </a:extLst>
          </p:cNvPr>
          <p:cNvSpPr txBox="1"/>
          <p:nvPr/>
        </p:nvSpPr>
        <p:spPr>
          <a:xfrm>
            <a:off x="111369" y="2401349"/>
            <a:ext cx="34817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sz="1400">
                <a:cs typeface="Calibri"/>
              </a:rPr>
              <a:t>In the Transitions Sub-Model </a:t>
            </a:r>
            <a:r>
              <a:rPr lang="en-US" sz="1400">
                <a:solidFill>
                  <a:srgbClr val="000000"/>
                </a:solidFill>
                <a:cs typeface="Calibri"/>
              </a:rPr>
              <a:t>Status select </a:t>
            </a:r>
            <a:r>
              <a:rPr lang="en-US" sz="1400">
                <a:solidFill>
                  <a:srgbClr val="C00000"/>
                </a:solidFill>
                <a:cs typeface="Calibri"/>
              </a:rPr>
              <a:t>Group all</a:t>
            </a:r>
          </a:p>
        </p:txBody>
      </p:sp>
      <p:sp>
        <p:nvSpPr>
          <p:cNvPr id="12" name="TextBox 11">
            <a:extLst>
              <a:ext uri="{FF2B5EF4-FFF2-40B4-BE49-F238E27FC236}">
                <a16:creationId xmlns:a16="http://schemas.microsoft.com/office/drawing/2014/main" id="{EEE92C13-4B63-0297-AACC-70E022E0BF0C}"/>
              </a:ext>
            </a:extLst>
          </p:cNvPr>
          <p:cNvSpPr txBox="1"/>
          <p:nvPr/>
        </p:nvSpPr>
        <p:spPr>
          <a:xfrm>
            <a:off x="53000" y="4972748"/>
            <a:ext cx="359898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cs typeface="Calibri"/>
              </a:rPr>
              <a:t>2.  Add 'Change to Absence' and 'Change to  Presence' as dynamic variables. Select 'Land Cover' as the basis layer type. In the dynamic variable settings, input 'Absence' for 'distance to absence' and 'Presence' for 'distance to presence'.</a:t>
            </a:r>
            <a:endParaRPr lang="en-US"/>
          </a:p>
        </p:txBody>
      </p:sp>
      <p:sp>
        <p:nvSpPr>
          <p:cNvPr id="14" name="TextBox 13">
            <a:extLst>
              <a:ext uri="{FF2B5EF4-FFF2-40B4-BE49-F238E27FC236}">
                <a16:creationId xmlns:a16="http://schemas.microsoft.com/office/drawing/2014/main" id="{6D97E7B2-6FB0-E7AD-9003-013397259D97}"/>
              </a:ext>
            </a:extLst>
          </p:cNvPr>
          <p:cNvSpPr txBox="1"/>
          <p:nvPr/>
        </p:nvSpPr>
        <p:spPr>
          <a:xfrm>
            <a:off x="8191101" y="5578086"/>
            <a:ext cx="387744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cs typeface="Calibri"/>
              </a:rPr>
              <a:t>3. Prediction Date: </a:t>
            </a:r>
            <a:r>
              <a:rPr lang="en-US" sz="1600">
                <a:solidFill>
                  <a:srgbClr val="C00000"/>
                </a:solidFill>
                <a:cs typeface="Calibri"/>
              </a:rPr>
              <a:t>2020</a:t>
            </a:r>
            <a:r>
              <a:rPr lang="en-US" sz="1600">
                <a:cs typeface="Calibri"/>
              </a:rPr>
              <a:t>, using default Markov, and use</a:t>
            </a:r>
            <a:r>
              <a:rPr lang="en-US" sz="1600">
                <a:solidFill>
                  <a:srgbClr val="C00000"/>
                </a:solidFill>
                <a:cs typeface="Calibri"/>
              </a:rPr>
              <a:t> 2 Recalculation stages </a:t>
            </a:r>
            <a:r>
              <a:rPr lang="en-US" sz="1600">
                <a:solidFill>
                  <a:schemeClr val="tx1">
                    <a:lumMod val="95000"/>
                    <a:lumOff val="5000"/>
                  </a:schemeClr>
                </a:solidFill>
                <a:cs typeface="Calibri"/>
              </a:rPr>
              <a:t>a</a:t>
            </a:r>
            <a:r>
              <a:rPr lang="en-US" sz="1400">
                <a:solidFill>
                  <a:schemeClr val="tx1">
                    <a:lumMod val="95000"/>
                    <a:lumOff val="5000"/>
                  </a:schemeClr>
                </a:solidFill>
                <a:cs typeface="Calibri"/>
              </a:rPr>
              <a:t>nd check</a:t>
            </a:r>
            <a:r>
              <a:rPr lang="en-US" sz="1400">
                <a:solidFill>
                  <a:srgbClr val="C00000"/>
                </a:solidFill>
                <a:cs typeface="Calibri"/>
              </a:rPr>
              <a:t> Create soft prediction</a:t>
            </a:r>
          </a:p>
        </p:txBody>
      </p:sp>
      <p:sp>
        <p:nvSpPr>
          <p:cNvPr id="8" name="Slide Number Placeholder 7">
            <a:extLst>
              <a:ext uri="{FF2B5EF4-FFF2-40B4-BE49-F238E27FC236}">
                <a16:creationId xmlns:a16="http://schemas.microsoft.com/office/drawing/2014/main" id="{B33CFB70-A48C-BC49-7FE9-73BBBE000335}"/>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49048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8047F-FABF-4B95-3354-DDBA0FF83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99A6B-5ABD-6588-0BB4-E79CB7ADF1F8}"/>
              </a:ext>
            </a:extLst>
          </p:cNvPr>
          <p:cNvSpPr>
            <a:spLocks noGrp="1"/>
          </p:cNvSpPr>
          <p:nvPr>
            <p:ph type="title"/>
          </p:nvPr>
        </p:nvSpPr>
        <p:spPr>
          <a:xfrm>
            <a:off x="47238" y="151220"/>
            <a:ext cx="12011377" cy="865736"/>
          </a:xfrm>
        </p:spPr>
        <p:txBody>
          <a:bodyPr>
            <a:normAutofit fontScale="90000"/>
          </a:bodyPr>
          <a:lstStyle/>
          <a:p>
            <a:r>
              <a:rPr lang="en-US">
                <a:ea typeface="+mj-lt"/>
                <a:cs typeface="+mj-lt"/>
              </a:rPr>
              <a:t>Prediction Results -Run B (</a:t>
            </a:r>
            <a:r>
              <a:rPr lang="en-US" sz="4000">
                <a:solidFill>
                  <a:srgbClr val="C00000"/>
                </a:solidFill>
                <a:ea typeface="+mj-lt"/>
                <a:cs typeface="+mj-lt"/>
              </a:rPr>
              <a:t>prediction outside the study area</a:t>
            </a:r>
            <a:r>
              <a:rPr lang="en-US">
                <a:ea typeface="+mj-lt"/>
                <a:cs typeface="+mj-lt"/>
              </a:rPr>
              <a:t>)</a:t>
            </a:r>
          </a:p>
        </p:txBody>
      </p:sp>
      <p:sp>
        <p:nvSpPr>
          <p:cNvPr id="6" name="TextBox 5">
            <a:extLst>
              <a:ext uri="{FF2B5EF4-FFF2-40B4-BE49-F238E27FC236}">
                <a16:creationId xmlns:a16="http://schemas.microsoft.com/office/drawing/2014/main" id="{1629F17E-5EFA-22C7-6DD2-9570F7006FC5}"/>
              </a:ext>
            </a:extLst>
          </p:cNvPr>
          <p:cNvSpPr txBox="1"/>
          <p:nvPr/>
        </p:nvSpPr>
        <p:spPr>
          <a:xfrm>
            <a:off x="7567871" y="1174128"/>
            <a:ext cx="442631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ea typeface="+mn-lt"/>
                <a:cs typeface="+mn-lt"/>
              </a:rPr>
              <a:t>In this run, we used variables: distance to absence and distance to presence as dynamic. The results exhibited no striping issues compared to Run A, however there was still predictions outside the study area.</a:t>
            </a:r>
            <a:endParaRPr lang="en-US" sz="2000">
              <a:ea typeface="Calibri"/>
              <a:cs typeface="Calibri" panose="020F0502020204030204"/>
            </a:endParaRPr>
          </a:p>
          <a:p>
            <a:pPr marL="285750" indent="-285750" algn="just">
              <a:buFont typeface="Arial"/>
              <a:buChar char="•"/>
            </a:pPr>
            <a:endParaRPr lang="en-US" sz="2000">
              <a:ea typeface="+mn-lt"/>
              <a:cs typeface="+mn-lt"/>
            </a:endParaRPr>
          </a:p>
          <a:p>
            <a:pPr marL="285750" indent="-285750" algn="just">
              <a:buFont typeface="Arial"/>
              <a:buChar char="•"/>
            </a:pPr>
            <a:r>
              <a:rPr lang="en-US" sz="2000">
                <a:ea typeface="+mn-lt"/>
                <a:cs typeface="+mn-lt"/>
              </a:rPr>
              <a:t> Subsequently, we added additional variables, specifically Slope and elevation (although these were not included in the report). Despite this addition, the issue persisted. Therefore, in the next run, we added zoning to constrain the predictions within the study area.</a:t>
            </a:r>
            <a:endParaRPr lang="en-US" sz="2000">
              <a:ea typeface="Calibri"/>
              <a:cs typeface="Calibri" panose="020F0502020204030204"/>
            </a:endParaRPr>
          </a:p>
        </p:txBody>
      </p:sp>
      <p:pic>
        <p:nvPicPr>
          <p:cNvPr id="3" name="Picture 2" descr="A map of the country&#10;&#10;Description automatically generated">
            <a:extLst>
              <a:ext uri="{FF2B5EF4-FFF2-40B4-BE49-F238E27FC236}">
                <a16:creationId xmlns:a16="http://schemas.microsoft.com/office/drawing/2014/main" id="{BA6919B1-B760-B031-B47F-F8B7439109F7}"/>
              </a:ext>
            </a:extLst>
          </p:cNvPr>
          <p:cNvPicPr>
            <a:picLocks noChangeAspect="1"/>
          </p:cNvPicPr>
          <p:nvPr/>
        </p:nvPicPr>
        <p:blipFill>
          <a:blip r:embed="rId2"/>
          <a:stretch>
            <a:fillRect/>
          </a:stretch>
        </p:blipFill>
        <p:spPr>
          <a:xfrm>
            <a:off x="197499" y="1138875"/>
            <a:ext cx="2986600" cy="4688651"/>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A3F24AED-FE0E-8434-21A7-C8C91F2992C9}"/>
              </a:ext>
            </a:extLst>
          </p:cNvPr>
          <p:cNvPicPr>
            <a:picLocks noChangeAspect="1"/>
          </p:cNvPicPr>
          <p:nvPr/>
        </p:nvPicPr>
        <p:blipFill>
          <a:blip r:embed="rId3"/>
          <a:stretch>
            <a:fillRect/>
          </a:stretch>
        </p:blipFill>
        <p:spPr>
          <a:xfrm>
            <a:off x="3933652" y="1136086"/>
            <a:ext cx="2982248" cy="4684912"/>
          </a:xfrm>
          <a:prstGeom prst="rect">
            <a:avLst/>
          </a:prstGeom>
        </p:spPr>
      </p:pic>
      <p:sp>
        <p:nvSpPr>
          <p:cNvPr id="9" name="TextBox 8">
            <a:extLst>
              <a:ext uri="{FF2B5EF4-FFF2-40B4-BE49-F238E27FC236}">
                <a16:creationId xmlns:a16="http://schemas.microsoft.com/office/drawing/2014/main" id="{00514BD6-0BD7-8D26-F332-D84764E2A480}"/>
              </a:ext>
            </a:extLst>
          </p:cNvPr>
          <p:cNvSpPr txBox="1"/>
          <p:nvPr/>
        </p:nvSpPr>
        <p:spPr>
          <a:xfrm>
            <a:off x="197175" y="5911634"/>
            <a:ext cx="31807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12. Run B prediction result 2010 (Stage 1)</a:t>
            </a:r>
          </a:p>
        </p:txBody>
      </p:sp>
      <p:sp>
        <p:nvSpPr>
          <p:cNvPr id="11" name="TextBox 10">
            <a:extLst>
              <a:ext uri="{FF2B5EF4-FFF2-40B4-BE49-F238E27FC236}">
                <a16:creationId xmlns:a16="http://schemas.microsoft.com/office/drawing/2014/main" id="{3FBE816A-01ED-C98E-C3D7-0C376D58E74E}"/>
              </a:ext>
            </a:extLst>
          </p:cNvPr>
          <p:cNvSpPr txBox="1"/>
          <p:nvPr/>
        </p:nvSpPr>
        <p:spPr>
          <a:xfrm>
            <a:off x="3910003" y="5887430"/>
            <a:ext cx="3030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Figure 13. Run B prediction result 2020 </a:t>
            </a:r>
          </a:p>
        </p:txBody>
      </p:sp>
      <p:sp>
        <p:nvSpPr>
          <p:cNvPr id="4" name="Slide Number Placeholder 3">
            <a:extLst>
              <a:ext uri="{FF2B5EF4-FFF2-40B4-BE49-F238E27FC236}">
                <a16:creationId xmlns:a16="http://schemas.microsoft.com/office/drawing/2014/main" id="{D63F2D8F-514D-953C-F2B1-ADBA3698C029}"/>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625055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170C-7DA7-406A-2B0F-4DBE0014CF0F}"/>
              </a:ext>
            </a:extLst>
          </p:cNvPr>
          <p:cNvSpPr>
            <a:spLocks noGrp="1"/>
          </p:cNvSpPr>
          <p:nvPr>
            <p:ph type="title"/>
          </p:nvPr>
        </p:nvSpPr>
        <p:spPr/>
        <p:txBody>
          <a:bodyPr/>
          <a:lstStyle/>
          <a:p>
            <a:r>
              <a:rPr lang="en-US">
                <a:ea typeface="Calibri Light"/>
                <a:cs typeface="Calibri Light"/>
              </a:rPr>
              <a:t>Run C</a:t>
            </a:r>
            <a:endParaRPr lang="en-US"/>
          </a:p>
        </p:txBody>
      </p:sp>
      <p:sp>
        <p:nvSpPr>
          <p:cNvPr id="3" name="Content Placeholder 2">
            <a:extLst>
              <a:ext uri="{FF2B5EF4-FFF2-40B4-BE49-F238E27FC236}">
                <a16:creationId xmlns:a16="http://schemas.microsoft.com/office/drawing/2014/main" id="{EDB0BD08-1615-E7C7-B812-5175165CC06F}"/>
              </a:ext>
            </a:extLst>
          </p:cNvPr>
          <p:cNvSpPr>
            <a:spLocks noGrp="1"/>
          </p:cNvSpPr>
          <p:nvPr>
            <p:ph type="body" idx="1"/>
          </p:nvPr>
        </p:nvSpPr>
        <p:spPr/>
        <p:txBody>
          <a:bodyPr vert="horz" lIns="91440" tIns="45720" rIns="91440" bIns="45720" rtlCol="0" anchor="t">
            <a:normAutofit/>
          </a:bodyPr>
          <a:lstStyle/>
          <a:p>
            <a:r>
              <a:rPr lang="en-US">
                <a:ea typeface="+mn-lt"/>
                <a:cs typeface="+mn-lt"/>
              </a:rPr>
              <a:t>Sub-model: Logistic Regression (LR)</a:t>
            </a:r>
          </a:p>
          <a:p>
            <a:r>
              <a:rPr lang="en-US">
                <a:ea typeface="+mn-lt"/>
                <a:cs typeface="+mn-lt"/>
              </a:rPr>
              <a:t>Variable(s): distance to change (dynamic), elevation (static), slope (static)</a:t>
            </a:r>
          </a:p>
          <a:p>
            <a:r>
              <a:rPr lang="en-US">
                <a:ea typeface="+mn-lt"/>
                <a:cs typeface="+mn-lt"/>
              </a:rPr>
              <a:t>With zoning</a:t>
            </a:r>
            <a:endParaRPr lang="en-US">
              <a:ea typeface="Calibri"/>
              <a:cs typeface="Calibri"/>
            </a:endParaRPr>
          </a:p>
        </p:txBody>
      </p:sp>
      <p:sp>
        <p:nvSpPr>
          <p:cNvPr id="4" name="Slide Number Placeholder 3">
            <a:extLst>
              <a:ext uri="{FF2B5EF4-FFF2-40B4-BE49-F238E27FC236}">
                <a16:creationId xmlns:a16="http://schemas.microsoft.com/office/drawing/2014/main" id="{9F760253-8AF8-B62D-ED1B-C3AA8814FBBC}"/>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86261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6EE-3D93-C774-3C1D-A0C4EA7D3389}"/>
              </a:ext>
            </a:extLst>
          </p:cNvPr>
          <p:cNvSpPr>
            <a:spLocks noGrp="1"/>
          </p:cNvSpPr>
          <p:nvPr>
            <p:ph type="title"/>
          </p:nvPr>
        </p:nvSpPr>
        <p:spPr>
          <a:xfrm>
            <a:off x="192872" y="-193707"/>
            <a:ext cx="10213427" cy="1167908"/>
          </a:xfrm>
        </p:spPr>
        <p:txBody>
          <a:bodyPr/>
          <a:lstStyle/>
          <a:p>
            <a:r>
              <a:rPr lang="en-US">
                <a:latin typeface="Calibri Light"/>
                <a:ea typeface="+mj-lt"/>
                <a:cs typeface="Calibri Light"/>
              </a:rPr>
              <a:t>Methodology-Run C </a:t>
            </a:r>
            <a:endParaRPr lang="en-US">
              <a:latin typeface="Calibri Light"/>
              <a:cs typeface="Calibri Light"/>
            </a:endParaRPr>
          </a:p>
        </p:txBody>
      </p:sp>
      <p:pic>
        <p:nvPicPr>
          <p:cNvPr id="4" name="Picture 3" descr="A screenshot of a computer&#10;&#10;Description automatically generated">
            <a:extLst>
              <a:ext uri="{FF2B5EF4-FFF2-40B4-BE49-F238E27FC236}">
                <a16:creationId xmlns:a16="http://schemas.microsoft.com/office/drawing/2014/main" id="{77EC041A-2891-7D40-9BD4-A68FB8BD90E1}"/>
              </a:ext>
            </a:extLst>
          </p:cNvPr>
          <p:cNvPicPr>
            <a:picLocks noChangeAspect="1"/>
          </p:cNvPicPr>
          <p:nvPr/>
        </p:nvPicPr>
        <p:blipFill>
          <a:blip r:embed="rId2"/>
          <a:stretch>
            <a:fillRect/>
          </a:stretch>
        </p:blipFill>
        <p:spPr>
          <a:xfrm>
            <a:off x="193893" y="731570"/>
            <a:ext cx="3341736" cy="1542579"/>
          </a:xfrm>
          <a:prstGeom prst="rect">
            <a:avLst/>
          </a:prstGeom>
        </p:spPr>
      </p:pic>
      <p:grpSp>
        <p:nvGrpSpPr>
          <p:cNvPr id="9" name="Group 8">
            <a:extLst>
              <a:ext uri="{FF2B5EF4-FFF2-40B4-BE49-F238E27FC236}">
                <a16:creationId xmlns:a16="http://schemas.microsoft.com/office/drawing/2014/main" id="{A378A6F6-C9B9-A36F-6F13-474C6CE91ED8}"/>
              </a:ext>
            </a:extLst>
          </p:cNvPr>
          <p:cNvGrpSpPr/>
          <p:nvPr/>
        </p:nvGrpSpPr>
        <p:grpSpPr>
          <a:xfrm>
            <a:off x="7909688" y="734778"/>
            <a:ext cx="3008598" cy="4148804"/>
            <a:chOff x="7601463" y="632036"/>
            <a:chExt cx="3188395" cy="4277230"/>
          </a:xfrm>
        </p:grpSpPr>
        <p:pic>
          <p:nvPicPr>
            <p:cNvPr id="5" name="Picture 4" descr="A screenshot of a table&#10;&#10;Description automatically generated">
              <a:extLst>
                <a:ext uri="{FF2B5EF4-FFF2-40B4-BE49-F238E27FC236}">
                  <a16:creationId xmlns:a16="http://schemas.microsoft.com/office/drawing/2014/main" id="{D44085CA-E07E-4C68-17D4-418346CB22C1}"/>
                </a:ext>
              </a:extLst>
            </p:cNvPr>
            <p:cNvPicPr>
              <a:picLocks noChangeAspect="1"/>
            </p:cNvPicPr>
            <p:nvPr/>
          </p:nvPicPr>
          <p:blipFill>
            <a:blip r:embed="rId3"/>
            <a:stretch>
              <a:fillRect/>
            </a:stretch>
          </p:blipFill>
          <p:spPr>
            <a:xfrm>
              <a:off x="7601463" y="3902021"/>
              <a:ext cx="3160358" cy="100724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EF6B98A-ACFF-5117-996C-63B913B95296}"/>
                </a:ext>
              </a:extLst>
            </p:cNvPr>
            <p:cNvPicPr>
              <a:picLocks noChangeAspect="1"/>
            </p:cNvPicPr>
            <p:nvPr/>
          </p:nvPicPr>
          <p:blipFill rotWithShape="1">
            <a:blip r:embed="rId4"/>
            <a:srcRect l="1798" r="14607" b="19"/>
            <a:stretch/>
          </p:blipFill>
          <p:spPr>
            <a:xfrm>
              <a:off x="7605261" y="632036"/>
              <a:ext cx="3184597" cy="3273669"/>
            </a:xfrm>
            <a:prstGeom prst="rect">
              <a:avLst/>
            </a:prstGeom>
          </p:spPr>
        </p:pic>
      </p:grpSp>
      <p:grpSp>
        <p:nvGrpSpPr>
          <p:cNvPr id="8" name="Group 7">
            <a:extLst>
              <a:ext uri="{FF2B5EF4-FFF2-40B4-BE49-F238E27FC236}">
                <a16:creationId xmlns:a16="http://schemas.microsoft.com/office/drawing/2014/main" id="{E8C7C35D-ADFD-0B69-7CE4-079A10CF5458}"/>
              </a:ext>
            </a:extLst>
          </p:cNvPr>
          <p:cNvGrpSpPr/>
          <p:nvPr/>
        </p:nvGrpSpPr>
        <p:grpSpPr>
          <a:xfrm>
            <a:off x="3739461" y="734339"/>
            <a:ext cx="3672744" cy="5694437"/>
            <a:chOff x="4081804" y="391867"/>
            <a:chExt cx="3066901" cy="5396435"/>
          </a:xfrm>
        </p:grpSpPr>
        <p:pic>
          <p:nvPicPr>
            <p:cNvPr id="6" name="Picture 5" descr="A screenshot of a computer screen&#10;&#10;Description automatically generated">
              <a:extLst>
                <a:ext uri="{FF2B5EF4-FFF2-40B4-BE49-F238E27FC236}">
                  <a16:creationId xmlns:a16="http://schemas.microsoft.com/office/drawing/2014/main" id="{7C7B5126-8734-68D0-7B40-E8793DFD4A53}"/>
                </a:ext>
              </a:extLst>
            </p:cNvPr>
            <p:cNvPicPr>
              <a:picLocks noChangeAspect="1"/>
            </p:cNvPicPr>
            <p:nvPr/>
          </p:nvPicPr>
          <p:blipFill>
            <a:blip r:embed="rId5"/>
            <a:stretch>
              <a:fillRect/>
            </a:stretch>
          </p:blipFill>
          <p:spPr>
            <a:xfrm>
              <a:off x="4081804" y="3799463"/>
              <a:ext cx="3066901" cy="198883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AC2BB5B-63E4-A322-15B2-CCAA4E9A60C8}"/>
                </a:ext>
              </a:extLst>
            </p:cNvPr>
            <p:cNvPicPr>
              <a:picLocks noChangeAspect="1"/>
            </p:cNvPicPr>
            <p:nvPr/>
          </p:nvPicPr>
          <p:blipFill rotWithShape="1">
            <a:blip r:embed="rId6"/>
            <a:srcRect l="1994" r="8706" b="237"/>
            <a:stretch/>
          </p:blipFill>
          <p:spPr>
            <a:xfrm>
              <a:off x="4081804" y="391867"/>
              <a:ext cx="3065134" cy="3384956"/>
            </a:xfrm>
            <a:prstGeom prst="rect">
              <a:avLst/>
            </a:prstGeom>
          </p:spPr>
        </p:pic>
      </p:grpSp>
      <p:sp>
        <p:nvSpPr>
          <p:cNvPr id="7" name="TextBox 6">
            <a:extLst>
              <a:ext uri="{FF2B5EF4-FFF2-40B4-BE49-F238E27FC236}">
                <a16:creationId xmlns:a16="http://schemas.microsoft.com/office/drawing/2014/main" id="{E2C9E0AB-DD8B-79C5-5593-5526A96EAF3F}"/>
              </a:ext>
            </a:extLst>
          </p:cNvPr>
          <p:cNvSpPr txBox="1"/>
          <p:nvPr/>
        </p:nvSpPr>
        <p:spPr>
          <a:xfrm>
            <a:off x="0" y="2452823"/>
            <a:ext cx="37728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cs typeface="Calibri"/>
              </a:rPr>
              <a:t>1. In the Transitions Sub-Model </a:t>
            </a:r>
            <a:r>
              <a:rPr lang="en-US" sz="1400">
                <a:solidFill>
                  <a:srgbClr val="000000"/>
                </a:solidFill>
                <a:cs typeface="Calibri"/>
              </a:rPr>
              <a:t>Status select </a:t>
            </a:r>
            <a:r>
              <a:rPr lang="en-US" sz="1400">
                <a:solidFill>
                  <a:srgbClr val="C00000"/>
                </a:solidFill>
                <a:cs typeface="Calibri"/>
              </a:rPr>
              <a:t>Group all</a:t>
            </a:r>
            <a:endParaRPr lang="en-US">
              <a:ea typeface="Calibri" panose="020F0502020204030204"/>
              <a:cs typeface="Calibri" panose="020F0502020204030204"/>
            </a:endParaRPr>
          </a:p>
        </p:txBody>
      </p:sp>
      <p:sp>
        <p:nvSpPr>
          <p:cNvPr id="10" name="TextBox 9">
            <a:extLst>
              <a:ext uri="{FF2B5EF4-FFF2-40B4-BE49-F238E27FC236}">
                <a16:creationId xmlns:a16="http://schemas.microsoft.com/office/drawing/2014/main" id="{625BB2CD-4AF9-2198-ECE4-8B6D6BD2E51C}"/>
              </a:ext>
            </a:extLst>
          </p:cNvPr>
          <p:cNvSpPr txBox="1"/>
          <p:nvPr/>
        </p:nvSpPr>
        <p:spPr>
          <a:xfrm>
            <a:off x="192491" y="5508078"/>
            <a:ext cx="353905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a:cs typeface="Calibri"/>
              </a:rPr>
              <a:t>2.  Add </a:t>
            </a:r>
            <a:r>
              <a:rPr lang="en-US" sz="1300">
                <a:solidFill>
                  <a:srgbClr val="C00000"/>
                </a:solidFill>
                <a:cs typeface="Calibri"/>
              </a:rPr>
              <a:t>'Change to Distance' as</a:t>
            </a:r>
            <a:r>
              <a:rPr lang="en-US" sz="1300">
                <a:cs typeface="Calibri"/>
              </a:rPr>
              <a:t> </a:t>
            </a:r>
            <a:r>
              <a:rPr lang="en-US" sz="1300">
                <a:solidFill>
                  <a:srgbClr val="C00000"/>
                </a:solidFill>
                <a:cs typeface="Calibri"/>
              </a:rPr>
              <a:t>dynamic</a:t>
            </a:r>
            <a:r>
              <a:rPr lang="en-US" sz="1300">
                <a:solidFill>
                  <a:srgbClr val="000000"/>
                </a:solidFill>
                <a:cs typeface="Calibri"/>
              </a:rPr>
              <a:t> variables.</a:t>
            </a:r>
            <a:r>
              <a:rPr lang="en-US" sz="1300">
                <a:cs typeface="Calibri"/>
              </a:rPr>
              <a:t> Select 'Land </a:t>
            </a:r>
            <a:r>
              <a:rPr lang="en-US" sz="1300">
                <a:solidFill>
                  <a:srgbClr val="000000"/>
                </a:solidFill>
                <a:cs typeface="Calibri"/>
              </a:rPr>
              <a:t>Cover</a:t>
            </a:r>
            <a:r>
              <a:rPr lang="en-US" sz="1300">
                <a:cs typeface="Calibri"/>
              </a:rPr>
              <a:t>' as the basis layer type. In the dynamic variable settings, insert</a:t>
            </a:r>
            <a:r>
              <a:rPr lang="en-US" sz="1300">
                <a:solidFill>
                  <a:srgbClr val="C00000"/>
                </a:solidFill>
                <a:cs typeface="Calibri"/>
              </a:rPr>
              <a:t>  'Presence'. </a:t>
            </a:r>
            <a:r>
              <a:rPr lang="en-US" sz="1300">
                <a:cs typeface="Calibri"/>
              </a:rPr>
              <a:t>Use</a:t>
            </a:r>
            <a:r>
              <a:rPr lang="en-US" sz="1300">
                <a:solidFill>
                  <a:srgbClr val="C00000"/>
                </a:solidFill>
                <a:cs typeface="Calibri"/>
              </a:rPr>
              <a:t> 'Slope' and 'Elevation' as Static</a:t>
            </a:r>
            <a:endParaRPr lang="en-US" sz="1300"/>
          </a:p>
        </p:txBody>
      </p:sp>
      <p:sp>
        <p:nvSpPr>
          <p:cNvPr id="14" name="TextBox 13">
            <a:extLst>
              <a:ext uri="{FF2B5EF4-FFF2-40B4-BE49-F238E27FC236}">
                <a16:creationId xmlns:a16="http://schemas.microsoft.com/office/drawing/2014/main" id="{3BB65275-389C-BFFB-F6F1-DAA01107CCB4}"/>
              </a:ext>
            </a:extLst>
          </p:cNvPr>
          <p:cNvSpPr txBox="1"/>
          <p:nvPr/>
        </p:nvSpPr>
        <p:spPr>
          <a:xfrm>
            <a:off x="7971567" y="4878521"/>
            <a:ext cx="30887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cs typeface="Calibri"/>
              </a:rPr>
              <a:t>3. Prediction Date: </a:t>
            </a:r>
            <a:r>
              <a:rPr lang="en-US" sz="1200">
                <a:solidFill>
                  <a:srgbClr val="C00000"/>
                </a:solidFill>
                <a:cs typeface="Calibri"/>
              </a:rPr>
              <a:t>2020</a:t>
            </a:r>
            <a:r>
              <a:rPr lang="en-US" sz="1200">
                <a:cs typeface="Calibri"/>
              </a:rPr>
              <a:t>, using default Markov, and use</a:t>
            </a:r>
            <a:r>
              <a:rPr lang="en-US" sz="1200">
                <a:solidFill>
                  <a:srgbClr val="C00000"/>
                </a:solidFill>
                <a:cs typeface="Calibri"/>
              </a:rPr>
              <a:t> 2 Recalculation stages, </a:t>
            </a:r>
            <a:r>
              <a:rPr lang="en-US" sz="1200">
                <a:cs typeface="Calibri"/>
              </a:rPr>
              <a:t>in the optional components, select</a:t>
            </a:r>
            <a:r>
              <a:rPr lang="en-US" sz="1200">
                <a:solidFill>
                  <a:srgbClr val="C00000"/>
                </a:solidFill>
                <a:cs typeface="Calibri"/>
              </a:rPr>
              <a:t> Zoning- Constraints/Incentives</a:t>
            </a:r>
          </a:p>
        </p:txBody>
      </p:sp>
      <p:pic>
        <p:nvPicPr>
          <p:cNvPr id="15" name="Picture 14" descr="A screenshot of a computer&#10;&#10;Description automatically generated">
            <a:extLst>
              <a:ext uri="{FF2B5EF4-FFF2-40B4-BE49-F238E27FC236}">
                <a16:creationId xmlns:a16="http://schemas.microsoft.com/office/drawing/2014/main" id="{2FDA3453-84AF-9E48-A8A4-869428AC2D04}"/>
              </a:ext>
            </a:extLst>
          </p:cNvPr>
          <p:cNvPicPr>
            <a:picLocks noChangeAspect="1"/>
          </p:cNvPicPr>
          <p:nvPr/>
        </p:nvPicPr>
        <p:blipFill rotWithShape="1">
          <a:blip r:embed="rId7"/>
          <a:srcRect l="2331" r="13520" b="32143"/>
          <a:stretch/>
        </p:blipFill>
        <p:spPr>
          <a:xfrm>
            <a:off x="7970190" y="5709568"/>
            <a:ext cx="3087483" cy="811522"/>
          </a:xfrm>
          <a:prstGeom prst="rect">
            <a:avLst/>
          </a:prstGeom>
        </p:spPr>
      </p:pic>
      <p:sp>
        <p:nvSpPr>
          <p:cNvPr id="16" name="TextBox 15">
            <a:extLst>
              <a:ext uri="{FF2B5EF4-FFF2-40B4-BE49-F238E27FC236}">
                <a16:creationId xmlns:a16="http://schemas.microsoft.com/office/drawing/2014/main" id="{A90015D4-C0D1-1868-C3FA-701F306279D5}"/>
              </a:ext>
            </a:extLst>
          </p:cNvPr>
          <p:cNvSpPr txBox="1"/>
          <p:nvPr/>
        </p:nvSpPr>
        <p:spPr>
          <a:xfrm>
            <a:off x="7970483" y="6540899"/>
            <a:ext cx="3088296"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cs typeface="Calibri"/>
              </a:rPr>
              <a:t>4. Use </a:t>
            </a:r>
            <a:r>
              <a:rPr lang="en-US" sz="1300">
                <a:solidFill>
                  <a:srgbClr val="C00000"/>
                </a:solidFill>
                <a:cs typeface="Calibri"/>
              </a:rPr>
              <a:t>'mask'</a:t>
            </a:r>
            <a:r>
              <a:rPr lang="en-US" sz="1300">
                <a:cs typeface="Calibri"/>
              </a:rPr>
              <a:t> as constrains</a:t>
            </a:r>
            <a:endParaRPr lang="en-US" sz="1300"/>
          </a:p>
        </p:txBody>
      </p:sp>
      <p:sp>
        <p:nvSpPr>
          <p:cNvPr id="3" name="Slide Number Placeholder 2">
            <a:extLst>
              <a:ext uri="{FF2B5EF4-FFF2-40B4-BE49-F238E27FC236}">
                <a16:creationId xmlns:a16="http://schemas.microsoft.com/office/drawing/2014/main" id="{DAE194CB-D863-E957-EBF2-D0DB7AB41F3D}"/>
              </a:ext>
            </a:extLst>
          </p:cNvPr>
          <p:cNvSpPr>
            <a:spLocks noGrp="1"/>
          </p:cNvSpPr>
          <p:nvPr>
            <p:ph type="sldNum" sz="quarter" idx="12"/>
          </p:nvPr>
        </p:nvSpPr>
        <p:spPr>
          <a:xfrm>
            <a:off x="8987319" y="6407721"/>
            <a:ext cx="2743200" cy="365125"/>
          </a:xfrm>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320777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1811C-B788-EC86-48CF-DFFBA95E7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7338D-514C-AB88-B6E6-249B4D20E56B}"/>
              </a:ext>
            </a:extLst>
          </p:cNvPr>
          <p:cNvSpPr>
            <a:spLocks noGrp="1"/>
          </p:cNvSpPr>
          <p:nvPr>
            <p:ph type="title"/>
          </p:nvPr>
        </p:nvSpPr>
        <p:spPr>
          <a:xfrm>
            <a:off x="94130" y="233281"/>
            <a:ext cx="11739937" cy="865736"/>
          </a:xfrm>
        </p:spPr>
        <p:txBody>
          <a:bodyPr>
            <a:normAutofit fontScale="90000"/>
          </a:bodyPr>
          <a:lstStyle/>
          <a:p>
            <a:r>
              <a:rPr lang="en-US">
                <a:ea typeface="+mj-lt"/>
                <a:cs typeface="+mj-lt"/>
              </a:rPr>
              <a:t>Prediction Results- Run C (</a:t>
            </a:r>
            <a:r>
              <a:rPr lang="en-US" sz="3600">
                <a:solidFill>
                  <a:srgbClr val="C00000"/>
                </a:solidFill>
                <a:ea typeface="+mj-lt"/>
                <a:cs typeface="+mj-lt"/>
              </a:rPr>
              <a:t>prediction out of study area after adding constraint</a:t>
            </a:r>
            <a:r>
              <a:rPr lang="en-US">
                <a:ea typeface="+mj-lt"/>
                <a:cs typeface="+mj-lt"/>
              </a:rPr>
              <a:t>)</a:t>
            </a:r>
          </a:p>
        </p:txBody>
      </p:sp>
      <p:sp>
        <p:nvSpPr>
          <p:cNvPr id="6" name="TextBox 5">
            <a:extLst>
              <a:ext uri="{FF2B5EF4-FFF2-40B4-BE49-F238E27FC236}">
                <a16:creationId xmlns:a16="http://schemas.microsoft.com/office/drawing/2014/main" id="{930A6955-ABEB-7875-7FC1-EE8FAF79C580}"/>
              </a:ext>
            </a:extLst>
          </p:cNvPr>
          <p:cNvSpPr txBox="1"/>
          <p:nvPr/>
        </p:nvSpPr>
        <p:spPr>
          <a:xfrm>
            <a:off x="7493496" y="1293351"/>
            <a:ext cx="442631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ea typeface="+mn-lt"/>
                <a:cs typeface="+mn-lt"/>
              </a:rPr>
              <a:t>In this run, we </a:t>
            </a:r>
            <a:r>
              <a:rPr lang="en-US" sz="2000" b="1">
                <a:ea typeface="+mn-lt"/>
                <a:cs typeface="+mn-lt"/>
              </a:rPr>
              <a:t>used the mask as a constraint and incentive</a:t>
            </a:r>
            <a:r>
              <a:rPr lang="en-US" sz="2000">
                <a:ea typeface="+mn-lt"/>
                <a:cs typeface="+mn-lt"/>
              </a:rPr>
              <a:t>. However, the results in figures 14 and 15, still had change allocated outside of the study area.</a:t>
            </a:r>
          </a:p>
          <a:p>
            <a:pPr algn="just"/>
            <a:endParaRPr lang="en-US" sz="2000">
              <a:ea typeface="Calibri"/>
              <a:cs typeface="Calibri" panose="020F0502020204030204"/>
            </a:endParaRPr>
          </a:p>
          <a:p>
            <a:pPr marL="285750" indent="-285750" algn="just">
              <a:buFont typeface="Arial"/>
              <a:buChar char="•"/>
            </a:pPr>
            <a:r>
              <a:rPr lang="en-US" sz="2000">
                <a:cs typeface="Calibri" panose="020F0502020204030204"/>
              </a:rPr>
              <a:t>Due to the extraction prediction issues from the Logistic Regression algorithm, we opted to utilize the MLP sub-model in subsequent runs.</a:t>
            </a:r>
            <a:endParaRPr lang="en-US" sz="2000">
              <a:ea typeface="Calibri"/>
              <a:cs typeface="Calibri" panose="020F0502020204030204"/>
            </a:endParaRPr>
          </a:p>
        </p:txBody>
      </p:sp>
      <p:pic>
        <p:nvPicPr>
          <p:cNvPr id="3" name="Picture 2" descr="A map of the country&#10;&#10;Description automatically generated">
            <a:extLst>
              <a:ext uri="{FF2B5EF4-FFF2-40B4-BE49-F238E27FC236}">
                <a16:creationId xmlns:a16="http://schemas.microsoft.com/office/drawing/2014/main" id="{DBB6FC84-5E27-32D4-C148-6C1E20B95F19}"/>
              </a:ext>
            </a:extLst>
          </p:cNvPr>
          <p:cNvPicPr>
            <a:picLocks noChangeAspect="1"/>
          </p:cNvPicPr>
          <p:nvPr/>
        </p:nvPicPr>
        <p:blipFill>
          <a:blip r:embed="rId2"/>
          <a:stretch>
            <a:fillRect/>
          </a:stretch>
        </p:blipFill>
        <p:spPr>
          <a:xfrm>
            <a:off x="468144" y="1296341"/>
            <a:ext cx="3137119" cy="4933244"/>
          </a:xfrm>
          <a:prstGeom prst="rect">
            <a:avLst/>
          </a:prstGeom>
        </p:spPr>
      </p:pic>
      <p:pic>
        <p:nvPicPr>
          <p:cNvPr id="7" name="Picture 6" descr="A map of a country&#10;&#10;Description automatically generated">
            <a:extLst>
              <a:ext uri="{FF2B5EF4-FFF2-40B4-BE49-F238E27FC236}">
                <a16:creationId xmlns:a16="http://schemas.microsoft.com/office/drawing/2014/main" id="{270E94F0-7775-F6E4-78A4-E53C43BF223C}"/>
              </a:ext>
            </a:extLst>
          </p:cNvPr>
          <p:cNvPicPr>
            <a:picLocks noChangeAspect="1"/>
          </p:cNvPicPr>
          <p:nvPr/>
        </p:nvPicPr>
        <p:blipFill>
          <a:blip r:embed="rId3"/>
          <a:stretch>
            <a:fillRect/>
          </a:stretch>
        </p:blipFill>
        <p:spPr>
          <a:xfrm>
            <a:off x="4005329" y="1296341"/>
            <a:ext cx="3137119" cy="4933244"/>
          </a:xfrm>
          <a:prstGeom prst="rect">
            <a:avLst/>
          </a:prstGeom>
        </p:spPr>
      </p:pic>
      <p:sp>
        <p:nvSpPr>
          <p:cNvPr id="9" name="TextBox 8">
            <a:extLst>
              <a:ext uri="{FF2B5EF4-FFF2-40B4-BE49-F238E27FC236}">
                <a16:creationId xmlns:a16="http://schemas.microsoft.com/office/drawing/2014/main" id="{3AEF9D40-C92E-63D0-D06E-17113A6570E9}"/>
              </a:ext>
            </a:extLst>
          </p:cNvPr>
          <p:cNvSpPr txBox="1"/>
          <p:nvPr/>
        </p:nvSpPr>
        <p:spPr>
          <a:xfrm>
            <a:off x="48827" y="6323461"/>
            <a:ext cx="42437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14. Run C prediction result 2010 (Stage 1)</a:t>
            </a:r>
          </a:p>
        </p:txBody>
      </p:sp>
      <p:sp>
        <p:nvSpPr>
          <p:cNvPr id="10" name="TextBox 9">
            <a:extLst>
              <a:ext uri="{FF2B5EF4-FFF2-40B4-BE49-F238E27FC236}">
                <a16:creationId xmlns:a16="http://schemas.microsoft.com/office/drawing/2014/main" id="{E65E7BB7-555F-1036-77D0-58ECD8D35235}"/>
              </a:ext>
            </a:extLst>
          </p:cNvPr>
          <p:cNvSpPr txBox="1"/>
          <p:nvPr/>
        </p:nvSpPr>
        <p:spPr>
          <a:xfrm>
            <a:off x="3851836" y="6323460"/>
            <a:ext cx="42437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15. Run C prediction result 2020</a:t>
            </a:r>
          </a:p>
        </p:txBody>
      </p:sp>
      <p:sp>
        <p:nvSpPr>
          <p:cNvPr id="4" name="Slide Number Placeholder 3">
            <a:extLst>
              <a:ext uri="{FF2B5EF4-FFF2-40B4-BE49-F238E27FC236}">
                <a16:creationId xmlns:a16="http://schemas.microsoft.com/office/drawing/2014/main" id="{E1CC6F4D-3C78-8A29-80B6-11DC5723560E}"/>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3053474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5594-D431-0CF8-728B-E14DFF5F18A8}"/>
              </a:ext>
            </a:extLst>
          </p:cNvPr>
          <p:cNvSpPr>
            <a:spLocks noGrp="1"/>
          </p:cNvSpPr>
          <p:nvPr>
            <p:ph type="title"/>
          </p:nvPr>
        </p:nvSpPr>
        <p:spPr/>
        <p:txBody>
          <a:bodyPr/>
          <a:lstStyle/>
          <a:p>
            <a:r>
              <a:rPr lang="en-US">
                <a:ea typeface="Calibri Light"/>
                <a:cs typeface="Calibri Light"/>
              </a:rPr>
              <a:t>Run D</a:t>
            </a:r>
            <a:endParaRPr lang="en-US"/>
          </a:p>
        </p:txBody>
      </p:sp>
      <p:sp>
        <p:nvSpPr>
          <p:cNvPr id="3" name="Content Placeholder 2">
            <a:extLst>
              <a:ext uri="{FF2B5EF4-FFF2-40B4-BE49-F238E27FC236}">
                <a16:creationId xmlns:a16="http://schemas.microsoft.com/office/drawing/2014/main" id="{FDD1B236-6A4E-2182-FCC2-298F7ABE25EE}"/>
              </a:ext>
            </a:extLst>
          </p:cNvPr>
          <p:cNvSpPr>
            <a:spLocks noGrp="1"/>
          </p:cNvSpPr>
          <p:nvPr>
            <p:ph type="body" idx="1"/>
          </p:nvPr>
        </p:nvSpPr>
        <p:spPr/>
        <p:txBody>
          <a:bodyPr vert="horz" lIns="91440" tIns="45720" rIns="91440" bIns="45720" rtlCol="0" anchor="t">
            <a:normAutofit/>
          </a:bodyPr>
          <a:lstStyle/>
          <a:p>
            <a:r>
              <a:rPr lang="en-US">
                <a:ea typeface="+mn-lt"/>
                <a:cs typeface="+mn-lt"/>
              </a:rPr>
              <a:t>Sub-model: Multilayer Perceptron (MLP)</a:t>
            </a:r>
          </a:p>
          <a:p>
            <a:r>
              <a:rPr lang="en-US">
                <a:ea typeface="+mn-lt"/>
                <a:cs typeface="+mn-lt"/>
              </a:rPr>
              <a:t>Variable(s): distance to change (dynamic)</a:t>
            </a:r>
          </a:p>
        </p:txBody>
      </p:sp>
      <p:sp>
        <p:nvSpPr>
          <p:cNvPr id="4" name="Slide Number Placeholder 3">
            <a:extLst>
              <a:ext uri="{FF2B5EF4-FFF2-40B4-BE49-F238E27FC236}">
                <a16:creationId xmlns:a16="http://schemas.microsoft.com/office/drawing/2014/main" id="{9F458F1D-3213-9072-9418-1C0CB47535E7}"/>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9975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04E38-BD9E-9881-B504-8890FB497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A7ADF-0174-CC20-6099-36BDFFA54DC6}"/>
              </a:ext>
            </a:extLst>
          </p:cNvPr>
          <p:cNvSpPr>
            <a:spLocks noGrp="1"/>
          </p:cNvSpPr>
          <p:nvPr>
            <p:ph type="title"/>
          </p:nvPr>
        </p:nvSpPr>
        <p:spPr>
          <a:xfrm>
            <a:off x="233903" y="-223015"/>
            <a:ext cx="10213427" cy="1167908"/>
          </a:xfrm>
        </p:spPr>
        <p:txBody>
          <a:bodyPr/>
          <a:lstStyle/>
          <a:p>
            <a:r>
              <a:rPr lang="en-US">
                <a:ea typeface="+mj-lt"/>
                <a:cs typeface="+mj-lt"/>
              </a:rPr>
              <a:t>Methodology -Run D</a:t>
            </a:r>
            <a:endParaRPr lang="en-US"/>
          </a:p>
        </p:txBody>
      </p:sp>
      <p:pic>
        <p:nvPicPr>
          <p:cNvPr id="4" name="Picture 3" descr="A screenshot of a computer&#10;&#10;Description automatically generated">
            <a:extLst>
              <a:ext uri="{FF2B5EF4-FFF2-40B4-BE49-F238E27FC236}">
                <a16:creationId xmlns:a16="http://schemas.microsoft.com/office/drawing/2014/main" id="{C46AABDA-2091-742E-44FC-A5C286D239EA}"/>
              </a:ext>
            </a:extLst>
          </p:cNvPr>
          <p:cNvPicPr>
            <a:picLocks noChangeAspect="1"/>
          </p:cNvPicPr>
          <p:nvPr/>
        </p:nvPicPr>
        <p:blipFill rotWithShape="1">
          <a:blip r:embed="rId2"/>
          <a:srcRect l="1982" r="2643"/>
          <a:stretch/>
        </p:blipFill>
        <p:spPr>
          <a:xfrm>
            <a:off x="366261" y="756125"/>
            <a:ext cx="3559515" cy="1729694"/>
          </a:xfrm>
          <a:prstGeom prst="rect">
            <a:avLst/>
          </a:prstGeom>
        </p:spPr>
      </p:pic>
      <p:grpSp>
        <p:nvGrpSpPr>
          <p:cNvPr id="12" name="Group 11">
            <a:extLst>
              <a:ext uri="{FF2B5EF4-FFF2-40B4-BE49-F238E27FC236}">
                <a16:creationId xmlns:a16="http://schemas.microsoft.com/office/drawing/2014/main" id="{7FBE794F-B367-644B-6AB7-08173F15826D}"/>
              </a:ext>
            </a:extLst>
          </p:cNvPr>
          <p:cNvGrpSpPr/>
          <p:nvPr/>
        </p:nvGrpSpPr>
        <p:grpSpPr>
          <a:xfrm>
            <a:off x="4656223" y="755287"/>
            <a:ext cx="2966708" cy="3573179"/>
            <a:chOff x="4579167" y="1337489"/>
            <a:chExt cx="2966708" cy="3573179"/>
          </a:xfrm>
        </p:grpSpPr>
        <p:pic>
          <p:nvPicPr>
            <p:cNvPr id="3" name="Picture 2" descr="A screenshot of a computer screen&#10;&#10;Description automatically generated">
              <a:extLst>
                <a:ext uri="{FF2B5EF4-FFF2-40B4-BE49-F238E27FC236}">
                  <a16:creationId xmlns:a16="http://schemas.microsoft.com/office/drawing/2014/main" id="{770AAD0C-567C-B3DD-CA90-E39214E1D536}"/>
                </a:ext>
              </a:extLst>
            </p:cNvPr>
            <p:cNvPicPr>
              <a:picLocks noChangeAspect="1"/>
            </p:cNvPicPr>
            <p:nvPr/>
          </p:nvPicPr>
          <p:blipFill>
            <a:blip r:embed="rId3"/>
            <a:stretch>
              <a:fillRect/>
            </a:stretch>
          </p:blipFill>
          <p:spPr>
            <a:xfrm>
              <a:off x="4579168" y="2985162"/>
              <a:ext cx="2960611" cy="192550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1BE95BF-CF9A-9959-345B-C4B9FDB31987}"/>
                </a:ext>
              </a:extLst>
            </p:cNvPr>
            <p:cNvPicPr>
              <a:picLocks noChangeAspect="1"/>
            </p:cNvPicPr>
            <p:nvPr/>
          </p:nvPicPr>
          <p:blipFill rotWithShape="1">
            <a:blip r:embed="rId4"/>
            <a:srcRect l="2040" r="12798" b="-695"/>
            <a:stretch/>
          </p:blipFill>
          <p:spPr>
            <a:xfrm>
              <a:off x="4579167" y="1337489"/>
              <a:ext cx="2966708" cy="1593900"/>
            </a:xfrm>
            <a:prstGeom prst="rect">
              <a:avLst/>
            </a:prstGeom>
          </p:spPr>
        </p:pic>
      </p:grpSp>
      <p:pic>
        <p:nvPicPr>
          <p:cNvPr id="7" name="Picture 6" descr="A screenshot of a computer&#10;&#10;Description automatically generated">
            <a:extLst>
              <a:ext uri="{FF2B5EF4-FFF2-40B4-BE49-F238E27FC236}">
                <a16:creationId xmlns:a16="http://schemas.microsoft.com/office/drawing/2014/main" id="{B81CC882-14B1-38A6-5535-609EF906E631}"/>
              </a:ext>
            </a:extLst>
          </p:cNvPr>
          <p:cNvPicPr>
            <a:picLocks noChangeAspect="1"/>
          </p:cNvPicPr>
          <p:nvPr/>
        </p:nvPicPr>
        <p:blipFill rotWithShape="1">
          <a:blip r:embed="rId5"/>
          <a:srcRect l="2764" r="10553" b="2778"/>
          <a:stretch/>
        </p:blipFill>
        <p:spPr>
          <a:xfrm>
            <a:off x="497421" y="3351904"/>
            <a:ext cx="2959433" cy="3293863"/>
          </a:xfrm>
          <a:prstGeom prst="rect">
            <a:avLst/>
          </a:prstGeom>
        </p:spPr>
      </p:pic>
      <p:grpSp>
        <p:nvGrpSpPr>
          <p:cNvPr id="11" name="Group 10">
            <a:extLst>
              <a:ext uri="{FF2B5EF4-FFF2-40B4-BE49-F238E27FC236}">
                <a16:creationId xmlns:a16="http://schemas.microsoft.com/office/drawing/2014/main" id="{2A42E8C8-BFE4-86F2-C3A1-A09AA8544F66}"/>
              </a:ext>
            </a:extLst>
          </p:cNvPr>
          <p:cNvGrpSpPr/>
          <p:nvPr/>
        </p:nvGrpSpPr>
        <p:grpSpPr>
          <a:xfrm>
            <a:off x="8316341" y="757859"/>
            <a:ext cx="3161081" cy="4243436"/>
            <a:chOff x="8222161" y="757859"/>
            <a:chExt cx="3161081" cy="4243436"/>
          </a:xfrm>
        </p:grpSpPr>
        <p:pic>
          <p:nvPicPr>
            <p:cNvPr id="5" name="Picture 4" descr="A screenshot of a table&#10;&#10;Description automatically generated">
              <a:extLst>
                <a:ext uri="{FF2B5EF4-FFF2-40B4-BE49-F238E27FC236}">
                  <a16:creationId xmlns:a16="http://schemas.microsoft.com/office/drawing/2014/main" id="{01BF4AFD-65B7-4821-0EEA-C17A142D6C53}"/>
                </a:ext>
              </a:extLst>
            </p:cNvPr>
            <p:cNvPicPr>
              <a:picLocks noChangeAspect="1"/>
            </p:cNvPicPr>
            <p:nvPr/>
          </p:nvPicPr>
          <p:blipFill>
            <a:blip r:embed="rId6"/>
            <a:stretch>
              <a:fillRect/>
            </a:stretch>
          </p:blipFill>
          <p:spPr>
            <a:xfrm>
              <a:off x="8222884" y="3994050"/>
              <a:ext cx="3160358" cy="100724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859ED0D-0886-627D-EAB9-0BE88C30890A}"/>
                </a:ext>
              </a:extLst>
            </p:cNvPr>
            <p:cNvPicPr>
              <a:picLocks noChangeAspect="1"/>
            </p:cNvPicPr>
            <p:nvPr/>
          </p:nvPicPr>
          <p:blipFill rotWithShape="1">
            <a:blip r:embed="rId7"/>
            <a:srcRect l="2103" t="85" r="12531" b="1832"/>
            <a:stretch/>
          </p:blipFill>
          <p:spPr>
            <a:xfrm>
              <a:off x="8222161" y="757859"/>
              <a:ext cx="3131134" cy="3213785"/>
            </a:xfrm>
            <a:prstGeom prst="rect">
              <a:avLst/>
            </a:prstGeom>
          </p:spPr>
        </p:pic>
      </p:grpSp>
      <p:sp>
        <p:nvSpPr>
          <p:cNvPr id="10" name="TextBox 9">
            <a:extLst>
              <a:ext uri="{FF2B5EF4-FFF2-40B4-BE49-F238E27FC236}">
                <a16:creationId xmlns:a16="http://schemas.microsoft.com/office/drawing/2014/main" id="{4964C4DD-9169-8569-D289-9CB42AFBF004}"/>
              </a:ext>
            </a:extLst>
          </p:cNvPr>
          <p:cNvSpPr txBox="1"/>
          <p:nvPr/>
        </p:nvSpPr>
        <p:spPr>
          <a:xfrm>
            <a:off x="231383" y="2547275"/>
            <a:ext cx="36957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cs typeface="Calibri"/>
              </a:rPr>
              <a:t>In the Transitions Sub-Model </a:t>
            </a:r>
            <a:r>
              <a:rPr lang="en-US" sz="1600">
                <a:solidFill>
                  <a:srgbClr val="000000"/>
                </a:solidFill>
                <a:cs typeface="Calibri"/>
              </a:rPr>
              <a:t>Status select </a:t>
            </a:r>
            <a:r>
              <a:rPr lang="en-US" sz="1600">
                <a:solidFill>
                  <a:srgbClr val="C00000"/>
                </a:solidFill>
                <a:cs typeface="Calibri"/>
              </a:rPr>
              <a:t>Group all</a:t>
            </a:r>
          </a:p>
        </p:txBody>
      </p:sp>
      <p:sp>
        <p:nvSpPr>
          <p:cNvPr id="14" name="TextBox 13">
            <a:extLst>
              <a:ext uri="{FF2B5EF4-FFF2-40B4-BE49-F238E27FC236}">
                <a16:creationId xmlns:a16="http://schemas.microsoft.com/office/drawing/2014/main" id="{4677DE7B-47BA-FB00-1E4D-12A0204EE910}"/>
              </a:ext>
            </a:extLst>
          </p:cNvPr>
          <p:cNvSpPr txBox="1"/>
          <p:nvPr/>
        </p:nvSpPr>
        <p:spPr>
          <a:xfrm>
            <a:off x="4626116" y="4824147"/>
            <a:ext cx="308316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cs typeface="Calibri"/>
              </a:rPr>
              <a:t>2.  Add Distance to Change as </a:t>
            </a:r>
            <a:r>
              <a:rPr lang="en-US" sz="1600">
                <a:solidFill>
                  <a:srgbClr val="C00000"/>
                </a:solidFill>
                <a:cs typeface="Calibri"/>
              </a:rPr>
              <a:t>Dynamic</a:t>
            </a:r>
            <a:r>
              <a:rPr lang="en-US" sz="1600">
                <a:cs typeface="Calibri"/>
              </a:rPr>
              <a:t> Variable, choose </a:t>
            </a:r>
            <a:r>
              <a:rPr lang="en-US" sz="1600">
                <a:solidFill>
                  <a:srgbClr val="C00000"/>
                </a:solidFill>
                <a:cs typeface="Calibri"/>
              </a:rPr>
              <a:t>Land Cover</a:t>
            </a:r>
            <a:r>
              <a:rPr lang="en-US" sz="1600">
                <a:cs typeface="Calibri"/>
              </a:rPr>
              <a:t> for the Basis layer type, and in the Dynamic Variable insert </a:t>
            </a:r>
            <a:r>
              <a:rPr lang="en-US" sz="1600">
                <a:solidFill>
                  <a:srgbClr val="C00000"/>
                </a:solidFill>
                <a:cs typeface="Calibri"/>
              </a:rPr>
              <a:t>Presence</a:t>
            </a:r>
            <a:endParaRPr lang="en-US" sz="1600"/>
          </a:p>
        </p:txBody>
      </p:sp>
      <p:sp>
        <p:nvSpPr>
          <p:cNvPr id="16" name="TextBox 15">
            <a:extLst>
              <a:ext uri="{FF2B5EF4-FFF2-40B4-BE49-F238E27FC236}">
                <a16:creationId xmlns:a16="http://schemas.microsoft.com/office/drawing/2014/main" id="{7D687710-ACFB-BA5F-E321-FFD85973383E}"/>
              </a:ext>
            </a:extLst>
          </p:cNvPr>
          <p:cNvSpPr txBox="1"/>
          <p:nvPr/>
        </p:nvSpPr>
        <p:spPr>
          <a:xfrm>
            <a:off x="8371373" y="5127884"/>
            <a:ext cx="31657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cs typeface="Calibri"/>
              </a:rPr>
              <a:t>3. Prediction Date: </a:t>
            </a:r>
            <a:r>
              <a:rPr lang="en-US" sz="1600">
                <a:solidFill>
                  <a:srgbClr val="C00000"/>
                </a:solidFill>
                <a:cs typeface="Calibri"/>
              </a:rPr>
              <a:t>2020</a:t>
            </a:r>
            <a:r>
              <a:rPr lang="en-US" sz="1600">
                <a:cs typeface="Calibri"/>
              </a:rPr>
              <a:t>, using default Markov, and use</a:t>
            </a:r>
            <a:r>
              <a:rPr lang="en-US" sz="1600">
                <a:solidFill>
                  <a:srgbClr val="C00000"/>
                </a:solidFill>
                <a:cs typeface="Calibri"/>
              </a:rPr>
              <a:t> 2 Recalculation stages</a:t>
            </a:r>
          </a:p>
        </p:txBody>
      </p:sp>
      <p:sp>
        <p:nvSpPr>
          <p:cNvPr id="9" name="Slide Number Placeholder 8">
            <a:extLst>
              <a:ext uri="{FF2B5EF4-FFF2-40B4-BE49-F238E27FC236}">
                <a16:creationId xmlns:a16="http://schemas.microsoft.com/office/drawing/2014/main" id="{65D41658-6116-7352-B389-E68FC2261E6F}"/>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77894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3C96-F270-5A2F-EDBD-50ADB6F12CEE}"/>
              </a:ext>
            </a:extLst>
          </p:cNvPr>
          <p:cNvSpPr>
            <a:spLocks noGrp="1"/>
          </p:cNvSpPr>
          <p:nvPr>
            <p:ph type="title"/>
          </p:nvPr>
        </p:nvSpPr>
        <p:spPr/>
        <p:txBody>
          <a:bodyPr/>
          <a:lstStyle/>
          <a:p>
            <a:r>
              <a:rPr lang="en-US">
                <a:ea typeface="Calibri Light"/>
                <a:cs typeface="Calibri Light"/>
              </a:rPr>
              <a:t>Table of Contents</a:t>
            </a:r>
            <a:endParaRPr lang="en-US"/>
          </a:p>
        </p:txBody>
      </p:sp>
      <p:sp>
        <p:nvSpPr>
          <p:cNvPr id="3" name="Content Placeholder 2">
            <a:extLst>
              <a:ext uri="{FF2B5EF4-FFF2-40B4-BE49-F238E27FC236}">
                <a16:creationId xmlns:a16="http://schemas.microsoft.com/office/drawing/2014/main" id="{C9405312-C99E-19F5-B38C-03FD06FFE64A}"/>
              </a:ext>
            </a:extLst>
          </p:cNvPr>
          <p:cNvSpPr>
            <a:spLocks noGrp="1"/>
          </p:cNvSpPr>
          <p:nvPr>
            <p:ph idx="1"/>
          </p:nvPr>
        </p:nvSpPr>
        <p:spPr>
          <a:xfrm>
            <a:off x="428767" y="1552670"/>
            <a:ext cx="5477302" cy="5056471"/>
          </a:xfrm>
        </p:spPr>
        <p:txBody>
          <a:bodyPr vert="horz" lIns="91440" tIns="45720" rIns="91440" bIns="45720" rtlCol="0" anchor="t">
            <a:normAutofit/>
          </a:bodyPr>
          <a:lstStyle/>
          <a:p>
            <a:pPr marL="0" indent="0">
              <a:buNone/>
            </a:pPr>
            <a:r>
              <a:rPr lang="en-US" sz="2500" b="1">
                <a:ea typeface="Calibri"/>
                <a:cs typeface="Calibri"/>
              </a:rPr>
              <a:t>Research Objective</a:t>
            </a:r>
            <a:r>
              <a:rPr lang="en-US" sz="2500">
                <a:ea typeface="Calibri"/>
                <a:cs typeface="Calibri"/>
              </a:rPr>
              <a:t>................................3</a:t>
            </a:r>
            <a:endParaRPr lang="en-US"/>
          </a:p>
          <a:p>
            <a:pPr marL="0" indent="0">
              <a:buNone/>
            </a:pPr>
            <a:r>
              <a:rPr lang="en-US" sz="2500" b="1">
                <a:ea typeface="Calibri" panose="020F0502020204030204"/>
                <a:cs typeface="Calibri" panose="020F0502020204030204"/>
              </a:rPr>
              <a:t>Data and Preparation</a:t>
            </a:r>
            <a:r>
              <a:rPr lang="en-US" sz="2500">
                <a:ea typeface="Calibri" panose="020F0502020204030204"/>
                <a:cs typeface="Calibri" panose="020F0502020204030204"/>
              </a:rPr>
              <a:t>.............................4</a:t>
            </a:r>
          </a:p>
          <a:p>
            <a:pPr marL="342900" indent="-342900"/>
            <a:r>
              <a:rPr lang="en-US" sz="2500">
                <a:ea typeface="Calibri" panose="020F0502020204030204"/>
                <a:cs typeface="Calibri" panose="020F0502020204030204"/>
              </a:rPr>
              <a:t>Study Area..........................................5</a:t>
            </a:r>
          </a:p>
          <a:p>
            <a:pPr marL="342900" indent="-342900"/>
            <a:r>
              <a:rPr lang="en-US" sz="2500">
                <a:ea typeface="Calibri" panose="020F0502020204030204"/>
                <a:cs typeface="Calibri" panose="020F0502020204030204"/>
              </a:rPr>
              <a:t>Calibration Intervals...........................6</a:t>
            </a:r>
          </a:p>
          <a:p>
            <a:pPr marL="342900" indent="-342900"/>
            <a:r>
              <a:rPr lang="en-US" sz="2500">
                <a:ea typeface="Calibri" panose="020F0502020204030204"/>
                <a:cs typeface="Calibri" panose="020F0502020204030204"/>
              </a:rPr>
              <a:t>Variables.............................................7</a:t>
            </a:r>
            <a:endParaRPr lang="en-US"/>
          </a:p>
          <a:p>
            <a:pPr marL="0" indent="0">
              <a:buNone/>
            </a:pPr>
            <a:r>
              <a:rPr lang="en-US" sz="2500" b="1">
                <a:ea typeface="Calibri"/>
                <a:cs typeface="Calibri"/>
              </a:rPr>
              <a:t>Runs  </a:t>
            </a:r>
            <a:r>
              <a:rPr lang="en-US" sz="2500">
                <a:ea typeface="Calibri"/>
                <a:cs typeface="Calibri"/>
              </a:rPr>
              <a:t>–  methodology and results</a:t>
            </a:r>
          </a:p>
          <a:p>
            <a:pPr marL="342900" indent="-342900">
              <a:lnSpc>
                <a:spcPct val="100000"/>
              </a:lnSpc>
              <a:spcBef>
                <a:spcPts val="0"/>
              </a:spcBef>
              <a:buFont typeface="Arial,Sans-Serif" panose="020B0604020202020204" pitchFamily="34" charset="0"/>
            </a:pPr>
            <a:r>
              <a:rPr lang="en-US" sz="2500">
                <a:ea typeface="Calibri"/>
                <a:cs typeface="Calibri"/>
              </a:rPr>
              <a:t>Run A: LR, DTC</a:t>
            </a:r>
            <a:r>
              <a:rPr lang="en-US" sz="2500" baseline="-25000">
                <a:ea typeface="Calibri"/>
                <a:cs typeface="Calibri"/>
              </a:rPr>
              <a:t>D</a:t>
            </a:r>
            <a:r>
              <a:rPr lang="en-US" sz="2500">
                <a:ea typeface="Calibri"/>
                <a:cs typeface="Calibri"/>
              </a:rPr>
              <a:t>..................................9</a:t>
            </a:r>
          </a:p>
          <a:p>
            <a:pPr marL="342900" indent="-342900"/>
            <a:r>
              <a:rPr lang="en-US" sz="2500">
                <a:ea typeface="Calibri"/>
                <a:cs typeface="Calibri"/>
              </a:rPr>
              <a:t>Run B: LR, DTA</a:t>
            </a:r>
            <a:r>
              <a:rPr lang="en-US" sz="2500" baseline="-25000">
                <a:ea typeface="Calibri"/>
                <a:cs typeface="Calibri"/>
              </a:rPr>
              <a:t>S</a:t>
            </a:r>
            <a:r>
              <a:rPr lang="en-US" sz="2500">
                <a:ea typeface="Calibri"/>
                <a:cs typeface="Calibri"/>
              </a:rPr>
              <a:t>, DTP</a:t>
            </a:r>
            <a:r>
              <a:rPr lang="en-US" sz="2500" baseline="-25000">
                <a:ea typeface="Calibri"/>
                <a:cs typeface="Calibri"/>
              </a:rPr>
              <a:t>D </a:t>
            </a:r>
            <a:r>
              <a:rPr lang="en-US" sz="2500">
                <a:ea typeface="Calibri"/>
                <a:cs typeface="Calibri"/>
              </a:rPr>
              <a:t>......................12</a:t>
            </a:r>
          </a:p>
          <a:p>
            <a:pPr marL="342900" indent="-342900"/>
            <a:r>
              <a:rPr lang="en-US" sz="2500">
                <a:ea typeface="Calibri"/>
                <a:cs typeface="Calibri"/>
              </a:rPr>
              <a:t>Run C: LR DTC</a:t>
            </a:r>
            <a:r>
              <a:rPr lang="en-US" sz="2500" baseline="-25000">
                <a:ea typeface="Calibri"/>
                <a:cs typeface="Calibri"/>
              </a:rPr>
              <a:t>D</a:t>
            </a:r>
            <a:r>
              <a:rPr lang="en-US" sz="2500">
                <a:ea typeface="Calibri"/>
                <a:cs typeface="Calibri"/>
              </a:rPr>
              <a:t>, </a:t>
            </a:r>
            <a:r>
              <a:rPr lang="en-US" sz="2500" err="1">
                <a:ea typeface="Calibri"/>
                <a:cs typeface="Calibri"/>
              </a:rPr>
              <a:t>slope</a:t>
            </a:r>
            <a:r>
              <a:rPr lang="en-US" sz="2500" baseline="-25000" err="1">
                <a:ea typeface="Calibri"/>
                <a:cs typeface="Calibri"/>
              </a:rPr>
              <a:t>S</a:t>
            </a:r>
            <a:r>
              <a:rPr lang="en-US" sz="2500">
                <a:ea typeface="Calibri"/>
                <a:cs typeface="Calibri"/>
              </a:rPr>
              <a:t>, </a:t>
            </a:r>
            <a:r>
              <a:rPr lang="en-US" sz="2500" err="1">
                <a:ea typeface="Calibri"/>
                <a:cs typeface="Calibri"/>
              </a:rPr>
              <a:t>elevation</a:t>
            </a:r>
            <a:r>
              <a:rPr lang="en-US" sz="2500" baseline="-25000" err="1">
                <a:ea typeface="Calibri"/>
                <a:cs typeface="Calibri"/>
              </a:rPr>
              <a:t>S</a:t>
            </a:r>
            <a:r>
              <a:rPr lang="en-US" sz="2500">
                <a:ea typeface="Calibri"/>
                <a:cs typeface="Calibri"/>
              </a:rPr>
              <a:t>, </a:t>
            </a:r>
          </a:p>
          <a:p>
            <a:pPr marL="0" indent="0">
              <a:buNone/>
            </a:pPr>
            <a:r>
              <a:rPr lang="en-US" sz="2500">
                <a:ea typeface="Calibri"/>
                <a:cs typeface="Calibri"/>
              </a:rPr>
              <a:t>with zoning...........................................16</a:t>
            </a:r>
            <a:endParaRPr lang="en-US"/>
          </a:p>
          <a:p>
            <a:pPr marL="457200" lvl="1" indent="0">
              <a:buNone/>
            </a:pPr>
            <a:endParaRPr lang="en-US" sz="2500">
              <a:ea typeface="Calibri"/>
              <a:cs typeface="Calibri"/>
            </a:endParaRPr>
          </a:p>
          <a:p>
            <a:endParaRPr lang="en-US">
              <a:ea typeface="Calibri"/>
              <a:cs typeface="Calibri"/>
            </a:endParaRPr>
          </a:p>
          <a:p>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a:p>
            <a:pPr marL="457200" lvl="1" indent="0">
              <a:buNone/>
            </a:pPr>
            <a:endParaRPr lang="en-US">
              <a:ea typeface="Calibri"/>
              <a:cs typeface="Calibri"/>
            </a:endParaRPr>
          </a:p>
        </p:txBody>
      </p:sp>
      <p:sp>
        <p:nvSpPr>
          <p:cNvPr id="4" name="Slide Number Placeholder 3">
            <a:extLst>
              <a:ext uri="{FF2B5EF4-FFF2-40B4-BE49-F238E27FC236}">
                <a16:creationId xmlns:a16="http://schemas.microsoft.com/office/drawing/2014/main" id="{634FAEF4-9A88-BDD7-712A-977CABCAEA46}"/>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5" name="TextBox 4">
            <a:extLst>
              <a:ext uri="{FF2B5EF4-FFF2-40B4-BE49-F238E27FC236}">
                <a16:creationId xmlns:a16="http://schemas.microsoft.com/office/drawing/2014/main" id="{F3079087-BDBB-0CCF-8E58-4BDC3B755B92}"/>
              </a:ext>
            </a:extLst>
          </p:cNvPr>
          <p:cNvSpPr txBox="1"/>
          <p:nvPr/>
        </p:nvSpPr>
        <p:spPr>
          <a:xfrm>
            <a:off x="6243851" y="1489880"/>
            <a:ext cx="5544402"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500">
                <a:ea typeface="Calibri"/>
                <a:cs typeface="Calibri"/>
              </a:rPr>
              <a:t>Run D: MLP, DTC</a:t>
            </a:r>
            <a:r>
              <a:rPr lang="en-US" sz="2500" baseline="-25000">
                <a:ea typeface="Calibri"/>
                <a:cs typeface="Calibri"/>
              </a:rPr>
              <a:t>D</a:t>
            </a:r>
            <a:r>
              <a:rPr lang="en-US" sz="2500">
                <a:ea typeface="Calibri"/>
                <a:cs typeface="Calibri"/>
              </a:rPr>
              <a:t> …..........................18</a:t>
            </a:r>
          </a:p>
          <a:p>
            <a:pPr marL="285750" lvl="1" indent="-285750">
              <a:buFont typeface="Arial"/>
              <a:buChar char="•"/>
            </a:pPr>
            <a:r>
              <a:rPr lang="en-US" sz="2500">
                <a:ea typeface="Calibri"/>
                <a:cs typeface="Calibri"/>
              </a:rPr>
              <a:t>Run E: MLP, DTC</a:t>
            </a:r>
            <a:r>
              <a:rPr lang="en-US" sz="2500" baseline="-25000">
                <a:ea typeface="Calibri"/>
                <a:cs typeface="Calibri"/>
              </a:rPr>
              <a:t>S </a:t>
            </a:r>
            <a:r>
              <a:rPr lang="en-US" sz="2500">
                <a:ea typeface="Calibri"/>
                <a:cs typeface="Calibri"/>
              </a:rPr>
              <a:t>,  DTA</a:t>
            </a:r>
            <a:r>
              <a:rPr lang="en-US" sz="2500" baseline="-25000">
                <a:ea typeface="Calibri"/>
                <a:cs typeface="Calibri"/>
              </a:rPr>
              <a:t>S</a:t>
            </a:r>
            <a:r>
              <a:rPr lang="en-US" sz="2500">
                <a:ea typeface="Calibri"/>
                <a:cs typeface="Calibri"/>
              </a:rPr>
              <a:t>, DTP</a:t>
            </a:r>
            <a:r>
              <a:rPr lang="en-US" sz="2500" baseline="-25000">
                <a:ea typeface="Calibri"/>
                <a:cs typeface="Calibri"/>
              </a:rPr>
              <a:t>D</a:t>
            </a:r>
            <a:r>
              <a:rPr lang="en-US" sz="2500">
                <a:ea typeface="Calibri"/>
                <a:cs typeface="Calibri"/>
              </a:rPr>
              <a:t>...........21</a:t>
            </a:r>
            <a:endParaRPr lang="en-US">
              <a:ea typeface="Calibri"/>
              <a:cs typeface="Calibri"/>
            </a:endParaRPr>
          </a:p>
          <a:p>
            <a:pPr marL="0" lvl="1"/>
            <a:r>
              <a:rPr lang="en-US" sz="2500" b="1">
                <a:ea typeface="Calibri"/>
                <a:cs typeface="Calibri"/>
              </a:rPr>
              <a:t>Additional Runs.</a:t>
            </a:r>
            <a:r>
              <a:rPr lang="en-US" sz="2500">
                <a:ea typeface="Calibri"/>
                <a:cs typeface="Calibri"/>
              </a:rPr>
              <a:t>...................................25</a:t>
            </a:r>
          </a:p>
          <a:p>
            <a:pPr marL="0" lvl="1"/>
            <a:r>
              <a:rPr lang="en-US" sz="2500" b="1">
                <a:ea typeface="Calibri"/>
                <a:cs typeface="Calibri"/>
              </a:rPr>
              <a:t>Summary of Findings</a:t>
            </a:r>
            <a:r>
              <a:rPr lang="en-US" sz="2500">
                <a:ea typeface="Calibri"/>
                <a:cs typeface="Calibri"/>
              </a:rPr>
              <a:t>............................28</a:t>
            </a:r>
          </a:p>
          <a:p>
            <a:pPr marL="342900" indent="-342900">
              <a:buFont typeface="Arial"/>
              <a:buChar char="•"/>
            </a:pPr>
            <a:endParaRPr lang="en-US" sz="2500">
              <a:ea typeface="Calibri"/>
              <a:cs typeface="Calibri"/>
            </a:endParaRPr>
          </a:p>
          <a:p>
            <a:endParaRPr lang="en-US">
              <a:ea typeface="Calibri"/>
              <a:cs typeface="Calibri"/>
            </a:endParaRPr>
          </a:p>
        </p:txBody>
      </p:sp>
    </p:spTree>
    <p:extLst>
      <p:ext uri="{BB962C8B-B14F-4D97-AF65-F5344CB8AC3E}">
        <p14:creationId xmlns:p14="http://schemas.microsoft.com/office/powerpoint/2010/main" val="1126106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8AAEA-2679-A8DA-FC17-D1841C001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73F08-9D14-E3DA-000E-1E98619DC90D}"/>
              </a:ext>
            </a:extLst>
          </p:cNvPr>
          <p:cNvSpPr>
            <a:spLocks noGrp="1"/>
          </p:cNvSpPr>
          <p:nvPr>
            <p:ph type="title"/>
          </p:nvPr>
        </p:nvSpPr>
        <p:spPr>
          <a:xfrm>
            <a:off x="50615" y="2584"/>
            <a:ext cx="9713300" cy="814366"/>
          </a:xfrm>
        </p:spPr>
        <p:txBody>
          <a:bodyPr>
            <a:normAutofit/>
          </a:bodyPr>
          <a:lstStyle/>
          <a:p>
            <a:r>
              <a:rPr lang="en-US">
                <a:ea typeface="+mj-lt"/>
                <a:cs typeface="+mj-lt"/>
              </a:rPr>
              <a:t>Prediction Results – Run D (</a:t>
            </a:r>
            <a:r>
              <a:rPr lang="en-US">
                <a:solidFill>
                  <a:srgbClr val="C00000"/>
                </a:solidFill>
                <a:ea typeface="+mj-lt"/>
                <a:cs typeface="+mj-lt"/>
              </a:rPr>
              <a:t>Striping  Issue</a:t>
            </a:r>
            <a:r>
              <a:rPr lang="en-US">
                <a:ea typeface="+mj-lt"/>
                <a:cs typeface="+mj-lt"/>
              </a:rPr>
              <a:t>)</a:t>
            </a:r>
          </a:p>
        </p:txBody>
      </p:sp>
      <p:pic>
        <p:nvPicPr>
          <p:cNvPr id="3" name="Picture 2" descr="A screenshot of a computer screen&#10;&#10;Description automatically generated">
            <a:extLst>
              <a:ext uri="{FF2B5EF4-FFF2-40B4-BE49-F238E27FC236}">
                <a16:creationId xmlns:a16="http://schemas.microsoft.com/office/drawing/2014/main" id="{E389C9D1-0F33-82C5-E85A-1F76E8CCF610}"/>
              </a:ext>
            </a:extLst>
          </p:cNvPr>
          <p:cNvPicPr>
            <a:picLocks noChangeAspect="1"/>
          </p:cNvPicPr>
          <p:nvPr/>
        </p:nvPicPr>
        <p:blipFill rotWithShape="1">
          <a:blip r:embed="rId2"/>
          <a:srcRect l="1171" t="9040" r="52683" b="4451"/>
          <a:stretch/>
        </p:blipFill>
        <p:spPr>
          <a:xfrm>
            <a:off x="4192811" y="1285579"/>
            <a:ext cx="3434460" cy="4498752"/>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32EA6C17-A8D5-FF77-1FD8-7356697B7ECE}"/>
              </a:ext>
            </a:extLst>
          </p:cNvPr>
          <p:cNvPicPr>
            <a:picLocks noChangeAspect="1"/>
          </p:cNvPicPr>
          <p:nvPr/>
        </p:nvPicPr>
        <p:blipFill rotWithShape="1">
          <a:blip r:embed="rId2"/>
          <a:srcRect l="50927" t="10292" r="2662" b="4033"/>
          <a:stretch/>
        </p:blipFill>
        <p:spPr>
          <a:xfrm>
            <a:off x="273143" y="1281333"/>
            <a:ext cx="3483819" cy="4503456"/>
          </a:xfrm>
          <a:prstGeom prst="rect">
            <a:avLst/>
          </a:prstGeom>
        </p:spPr>
      </p:pic>
      <p:sp>
        <p:nvSpPr>
          <p:cNvPr id="5" name="TextBox 4">
            <a:extLst>
              <a:ext uri="{FF2B5EF4-FFF2-40B4-BE49-F238E27FC236}">
                <a16:creationId xmlns:a16="http://schemas.microsoft.com/office/drawing/2014/main" id="{7935FF67-C39F-0A96-6216-03EADF666357}"/>
              </a:ext>
            </a:extLst>
          </p:cNvPr>
          <p:cNvSpPr txBox="1"/>
          <p:nvPr/>
        </p:nvSpPr>
        <p:spPr>
          <a:xfrm>
            <a:off x="7626008" y="1284662"/>
            <a:ext cx="429597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a:ea typeface="+mn-lt"/>
                <a:cs typeface="+mn-lt"/>
              </a:rPr>
              <a:t>We used 'distance to change' as the dynamic variable in this run. Additionally, we subjected the results to a three-way crosstab (2000 landcover image, 2010 simulation, 2020 simulation) to assess the simulation of alterations within the study area. </a:t>
            </a:r>
          </a:p>
          <a:p>
            <a:pPr marL="285750" indent="-285750" algn="just">
              <a:buFont typeface="Arial" panose="020B0604020202020204" pitchFamily="34" charset="0"/>
              <a:buChar char="•"/>
            </a:pPr>
            <a:r>
              <a:rPr lang="en-US" sz="1600">
                <a:ea typeface="+mn-lt"/>
                <a:cs typeface="+mn-lt"/>
              </a:rPr>
              <a:t>The results are the only MLP result we attempted that encompasses all eight trajectory categories and shows alternations. Nevertheless, some slight striping is still observable in the figures.</a:t>
            </a:r>
            <a:endParaRPr lang="en-US" sz="1600">
              <a:cs typeface="Calibri" panose="020F0502020204030204"/>
            </a:endParaRPr>
          </a:p>
        </p:txBody>
      </p:sp>
      <p:sp>
        <p:nvSpPr>
          <p:cNvPr id="7" name="TextBox 6">
            <a:extLst>
              <a:ext uri="{FF2B5EF4-FFF2-40B4-BE49-F238E27FC236}">
                <a16:creationId xmlns:a16="http://schemas.microsoft.com/office/drawing/2014/main" id="{78020129-1C1F-3471-261C-D2D2B08A7D03}"/>
              </a:ext>
            </a:extLst>
          </p:cNvPr>
          <p:cNvSpPr txBox="1"/>
          <p:nvPr/>
        </p:nvSpPr>
        <p:spPr>
          <a:xfrm>
            <a:off x="271434" y="5921056"/>
            <a:ext cx="36786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15. Run D prediction result 2010 (Stage 1)</a:t>
            </a:r>
          </a:p>
        </p:txBody>
      </p:sp>
      <p:sp>
        <p:nvSpPr>
          <p:cNvPr id="8" name="TextBox 7">
            <a:extLst>
              <a:ext uri="{FF2B5EF4-FFF2-40B4-BE49-F238E27FC236}">
                <a16:creationId xmlns:a16="http://schemas.microsoft.com/office/drawing/2014/main" id="{3EC1A046-69C4-40FD-837A-5632BD8255A1}"/>
              </a:ext>
            </a:extLst>
          </p:cNvPr>
          <p:cNvSpPr txBox="1"/>
          <p:nvPr/>
        </p:nvSpPr>
        <p:spPr>
          <a:xfrm>
            <a:off x="4196821" y="5921055"/>
            <a:ext cx="37300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16. Run D prediction result 2020</a:t>
            </a:r>
          </a:p>
        </p:txBody>
      </p:sp>
      <p:sp>
        <p:nvSpPr>
          <p:cNvPr id="6" name="Slide Number Placeholder 5">
            <a:extLst>
              <a:ext uri="{FF2B5EF4-FFF2-40B4-BE49-F238E27FC236}">
                <a16:creationId xmlns:a16="http://schemas.microsoft.com/office/drawing/2014/main" id="{5808C61E-CB48-6D85-72DC-F20AFCF77F79}"/>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9" name="Oval 8">
            <a:extLst>
              <a:ext uri="{FF2B5EF4-FFF2-40B4-BE49-F238E27FC236}">
                <a16:creationId xmlns:a16="http://schemas.microsoft.com/office/drawing/2014/main" id="{37838EA7-1070-FC41-925B-619FA78D8BFC}"/>
              </a:ext>
            </a:extLst>
          </p:cNvPr>
          <p:cNvSpPr/>
          <p:nvPr/>
        </p:nvSpPr>
        <p:spPr>
          <a:xfrm>
            <a:off x="493057" y="2608729"/>
            <a:ext cx="1461247" cy="92336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3863-684D-AF93-7813-2B0AD75EF79B}"/>
              </a:ext>
            </a:extLst>
          </p:cNvPr>
          <p:cNvSpPr/>
          <p:nvPr/>
        </p:nvSpPr>
        <p:spPr>
          <a:xfrm>
            <a:off x="4383739" y="2689411"/>
            <a:ext cx="1631576" cy="1120587"/>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14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E85D-E730-93FA-487C-DCAA67A45D37}"/>
              </a:ext>
            </a:extLst>
          </p:cNvPr>
          <p:cNvSpPr>
            <a:spLocks noGrp="1"/>
          </p:cNvSpPr>
          <p:nvPr>
            <p:ph type="title"/>
          </p:nvPr>
        </p:nvSpPr>
        <p:spPr/>
        <p:txBody>
          <a:bodyPr/>
          <a:lstStyle/>
          <a:p>
            <a:r>
              <a:rPr lang="en-US">
                <a:ea typeface="Calibri Light"/>
                <a:cs typeface="Calibri Light"/>
              </a:rPr>
              <a:t>Run E</a:t>
            </a:r>
            <a:endParaRPr lang="en-US"/>
          </a:p>
        </p:txBody>
      </p:sp>
      <p:sp>
        <p:nvSpPr>
          <p:cNvPr id="3" name="Content Placeholder 2">
            <a:extLst>
              <a:ext uri="{FF2B5EF4-FFF2-40B4-BE49-F238E27FC236}">
                <a16:creationId xmlns:a16="http://schemas.microsoft.com/office/drawing/2014/main" id="{1B9EBD4B-6089-4530-8462-4DC801A6A85E}"/>
              </a:ext>
            </a:extLst>
          </p:cNvPr>
          <p:cNvSpPr>
            <a:spLocks noGrp="1"/>
          </p:cNvSpPr>
          <p:nvPr>
            <p:ph type="body" idx="1"/>
          </p:nvPr>
        </p:nvSpPr>
        <p:spPr/>
        <p:txBody>
          <a:bodyPr vert="horz" lIns="91440" tIns="45720" rIns="91440" bIns="45720" rtlCol="0" anchor="t">
            <a:normAutofit/>
          </a:bodyPr>
          <a:lstStyle/>
          <a:p>
            <a:r>
              <a:rPr lang="en-US">
                <a:ea typeface="+mn-lt"/>
                <a:cs typeface="+mn-lt"/>
              </a:rPr>
              <a:t>Sub-model: Multilayer Perceptron (MLP)</a:t>
            </a:r>
          </a:p>
          <a:p>
            <a:r>
              <a:rPr lang="en-US">
                <a:ea typeface="+mn-lt"/>
                <a:cs typeface="+mn-lt"/>
              </a:rPr>
              <a:t>Variable(s): distance to change (static), distance to presence (dynamic), distance to absence (dynamic)</a:t>
            </a:r>
          </a:p>
        </p:txBody>
      </p:sp>
      <p:sp>
        <p:nvSpPr>
          <p:cNvPr id="4" name="Slide Number Placeholder 3">
            <a:extLst>
              <a:ext uri="{FF2B5EF4-FFF2-40B4-BE49-F238E27FC236}">
                <a16:creationId xmlns:a16="http://schemas.microsoft.com/office/drawing/2014/main" id="{43FBE024-5753-E93F-C1EC-94649725783B}"/>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747224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15E69-5277-3D9A-9FF2-DD723F338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F98F8-8795-D70E-BE51-CBFC7AF6A326}"/>
              </a:ext>
            </a:extLst>
          </p:cNvPr>
          <p:cNvSpPr>
            <a:spLocks noGrp="1"/>
          </p:cNvSpPr>
          <p:nvPr>
            <p:ph type="title"/>
          </p:nvPr>
        </p:nvSpPr>
        <p:spPr>
          <a:xfrm>
            <a:off x="110188" y="-249954"/>
            <a:ext cx="10213427" cy="1167908"/>
          </a:xfrm>
        </p:spPr>
        <p:txBody>
          <a:bodyPr/>
          <a:lstStyle/>
          <a:p>
            <a:r>
              <a:rPr lang="en-US">
                <a:ea typeface="+mj-lt"/>
                <a:cs typeface="+mj-lt"/>
              </a:rPr>
              <a:t>Methodology - Run E</a:t>
            </a:r>
            <a:endParaRPr lang="en-US"/>
          </a:p>
        </p:txBody>
      </p:sp>
      <p:pic>
        <p:nvPicPr>
          <p:cNvPr id="5" name="Picture 4" descr="A screenshot of a table&#10;&#10;Description automatically generated">
            <a:extLst>
              <a:ext uri="{FF2B5EF4-FFF2-40B4-BE49-F238E27FC236}">
                <a16:creationId xmlns:a16="http://schemas.microsoft.com/office/drawing/2014/main" id="{5B7466C2-AFA4-7624-B1E2-CBF82C7234DA}"/>
              </a:ext>
            </a:extLst>
          </p:cNvPr>
          <p:cNvPicPr>
            <a:picLocks noChangeAspect="1"/>
          </p:cNvPicPr>
          <p:nvPr/>
        </p:nvPicPr>
        <p:blipFill>
          <a:blip r:embed="rId2"/>
          <a:stretch>
            <a:fillRect/>
          </a:stretch>
        </p:blipFill>
        <p:spPr>
          <a:xfrm>
            <a:off x="8608275" y="2093898"/>
            <a:ext cx="3160358" cy="100724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E6E1698-F9D7-2247-1CE4-BE4CBBE8A678}"/>
              </a:ext>
            </a:extLst>
          </p:cNvPr>
          <p:cNvPicPr>
            <a:picLocks noChangeAspect="1"/>
          </p:cNvPicPr>
          <p:nvPr/>
        </p:nvPicPr>
        <p:blipFill>
          <a:blip r:embed="rId3"/>
          <a:stretch>
            <a:fillRect/>
          </a:stretch>
        </p:blipFill>
        <p:spPr>
          <a:xfrm>
            <a:off x="222284" y="1443335"/>
            <a:ext cx="3692770" cy="171381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F182EA4-4BE1-3E3C-3D43-16AE23E34509}"/>
              </a:ext>
            </a:extLst>
          </p:cNvPr>
          <p:cNvPicPr>
            <a:picLocks noChangeAspect="1"/>
          </p:cNvPicPr>
          <p:nvPr/>
        </p:nvPicPr>
        <p:blipFill>
          <a:blip r:embed="rId4"/>
          <a:stretch>
            <a:fillRect/>
          </a:stretch>
        </p:blipFill>
        <p:spPr>
          <a:xfrm>
            <a:off x="4967338" y="990117"/>
            <a:ext cx="3513163" cy="562939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7854119-BCED-E805-4BF6-F397712D31D0}"/>
              </a:ext>
            </a:extLst>
          </p:cNvPr>
          <p:cNvPicPr>
            <a:picLocks noChangeAspect="1"/>
          </p:cNvPicPr>
          <p:nvPr/>
        </p:nvPicPr>
        <p:blipFill>
          <a:blip r:embed="rId5"/>
          <a:stretch>
            <a:fillRect/>
          </a:stretch>
        </p:blipFill>
        <p:spPr>
          <a:xfrm>
            <a:off x="8671401" y="3103264"/>
            <a:ext cx="3291294" cy="3403376"/>
          </a:xfrm>
          <a:prstGeom prst="rect">
            <a:avLst/>
          </a:prstGeom>
        </p:spPr>
      </p:pic>
      <p:grpSp>
        <p:nvGrpSpPr>
          <p:cNvPr id="11" name="Group 10">
            <a:extLst>
              <a:ext uri="{FF2B5EF4-FFF2-40B4-BE49-F238E27FC236}">
                <a16:creationId xmlns:a16="http://schemas.microsoft.com/office/drawing/2014/main" id="{C20B5B05-83D5-05A6-7E09-F0B6095D8DB5}"/>
              </a:ext>
            </a:extLst>
          </p:cNvPr>
          <p:cNvGrpSpPr/>
          <p:nvPr/>
        </p:nvGrpSpPr>
        <p:grpSpPr>
          <a:xfrm>
            <a:off x="111523" y="5043831"/>
            <a:ext cx="4655890" cy="1579255"/>
            <a:chOff x="44848" y="4777131"/>
            <a:chExt cx="4989265" cy="1607830"/>
          </a:xfrm>
        </p:grpSpPr>
        <p:pic>
          <p:nvPicPr>
            <p:cNvPr id="7" name="Picture 6" descr="A screenshot of a computer screen&#10;&#10;Description automatically generated">
              <a:extLst>
                <a:ext uri="{FF2B5EF4-FFF2-40B4-BE49-F238E27FC236}">
                  <a16:creationId xmlns:a16="http://schemas.microsoft.com/office/drawing/2014/main" id="{0AD79800-218A-19D9-CD55-F50B5094F2C6}"/>
                </a:ext>
              </a:extLst>
            </p:cNvPr>
            <p:cNvPicPr>
              <a:picLocks noChangeAspect="1"/>
            </p:cNvPicPr>
            <p:nvPr/>
          </p:nvPicPr>
          <p:blipFill>
            <a:blip r:embed="rId6"/>
            <a:stretch>
              <a:fillRect/>
            </a:stretch>
          </p:blipFill>
          <p:spPr>
            <a:xfrm>
              <a:off x="44848" y="4777131"/>
              <a:ext cx="2457117" cy="160783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74AE68ED-2750-4D93-14C6-92905E09EE0C}"/>
                </a:ext>
              </a:extLst>
            </p:cNvPr>
            <p:cNvPicPr>
              <a:picLocks noChangeAspect="1"/>
            </p:cNvPicPr>
            <p:nvPr/>
          </p:nvPicPr>
          <p:blipFill>
            <a:blip r:embed="rId7"/>
            <a:stretch>
              <a:fillRect/>
            </a:stretch>
          </p:blipFill>
          <p:spPr>
            <a:xfrm>
              <a:off x="2505618" y="4778722"/>
              <a:ext cx="2528495" cy="1601353"/>
            </a:xfrm>
            <a:prstGeom prst="rect">
              <a:avLst/>
            </a:prstGeom>
          </p:spPr>
        </p:pic>
      </p:grpSp>
      <p:sp>
        <p:nvSpPr>
          <p:cNvPr id="10" name="TextBox 9">
            <a:extLst>
              <a:ext uri="{FF2B5EF4-FFF2-40B4-BE49-F238E27FC236}">
                <a16:creationId xmlns:a16="http://schemas.microsoft.com/office/drawing/2014/main" id="{606041CC-7551-C89A-CD78-6B03D27A5B1A}"/>
              </a:ext>
            </a:extLst>
          </p:cNvPr>
          <p:cNvSpPr txBox="1"/>
          <p:nvPr/>
        </p:nvSpPr>
        <p:spPr>
          <a:xfrm>
            <a:off x="3361" y="913399"/>
            <a:ext cx="46533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sz="1600">
                <a:cs typeface="Calibri"/>
              </a:rPr>
              <a:t>In the Transitions Sub-Model </a:t>
            </a:r>
            <a:r>
              <a:rPr lang="en-US" sz="1600">
                <a:solidFill>
                  <a:srgbClr val="000000"/>
                </a:solidFill>
                <a:cs typeface="Calibri"/>
              </a:rPr>
              <a:t>Status select </a:t>
            </a:r>
            <a:r>
              <a:rPr lang="en-US" sz="1600">
                <a:solidFill>
                  <a:srgbClr val="C00000"/>
                </a:solidFill>
                <a:cs typeface="Calibri"/>
              </a:rPr>
              <a:t>Group all</a:t>
            </a:r>
          </a:p>
        </p:txBody>
      </p:sp>
      <p:sp>
        <p:nvSpPr>
          <p:cNvPr id="12" name="TextBox 11">
            <a:extLst>
              <a:ext uri="{FF2B5EF4-FFF2-40B4-BE49-F238E27FC236}">
                <a16:creationId xmlns:a16="http://schemas.microsoft.com/office/drawing/2014/main" id="{A3993664-E79D-3A54-631C-12A7828A7CBB}"/>
              </a:ext>
            </a:extLst>
          </p:cNvPr>
          <p:cNvSpPr txBox="1"/>
          <p:nvPr/>
        </p:nvSpPr>
        <p:spPr>
          <a:xfrm>
            <a:off x="113089" y="3236905"/>
            <a:ext cx="418621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cs typeface="Calibri"/>
              </a:rPr>
              <a:t>2.  Add 'Change to Absence' and 'Change to Presence' as </a:t>
            </a:r>
            <a:r>
              <a:rPr lang="en-US" sz="1600">
                <a:solidFill>
                  <a:srgbClr val="C00000"/>
                </a:solidFill>
                <a:cs typeface="Calibri"/>
              </a:rPr>
              <a:t>dynamic</a:t>
            </a:r>
            <a:r>
              <a:rPr lang="en-US" sz="1600">
                <a:solidFill>
                  <a:srgbClr val="000000"/>
                </a:solidFill>
                <a:cs typeface="Calibri"/>
              </a:rPr>
              <a:t> variables.</a:t>
            </a:r>
            <a:r>
              <a:rPr lang="en-US" sz="1600">
                <a:cs typeface="Calibri"/>
              </a:rPr>
              <a:t> Select 'Land </a:t>
            </a:r>
            <a:r>
              <a:rPr lang="en-US" sz="1600">
                <a:solidFill>
                  <a:srgbClr val="000000"/>
                </a:solidFill>
                <a:cs typeface="Calibri"/>
              </a:rPr>
              <a:t>Cover</a:t>
            </a:r>
            <a:r>
              <a:rPr lang="en-US" sz="1600">
                <a:cs typeface="Calibri"/>
              </a:rPr>
              <a:t>' as the basis layer type. In the dynamic variable settings, </a:t>
            </a:r>
            <a:r>
              <a:rPr lang="en-US" sz="1600">
                <a:solidFill>
                  <a:srgbClr val="C00000"/>
                </a:solidFill>
                <a:cs typeface="Calibri"/>
              </a:rPr>
              <a:t>input 'Absence' for 'distance to absence'</a:t>
            </a:r>
            <a:r>
              <a:rPr lang="en-US" sz="1600">
                <a:cs typeface="Calibri"/>
              </a:rPr>
              <a:t> and </a:t>
            </a:r>
            <a:r>
              <a:rPr lang="en-US" sz="1600">
                <a:solidFill>
                  <a:srgbClr val="C00000"/>
                </a:solidFill>
                <a:cs typeface="Calibri"/>
              </a:rPr>
              <a:t>'Presence' for 'distance to presence'</a:t>
            </a:r>
            <a:r>
              <a:rPr lang="en-US" sz="1600">
                <a:cs typeface="Calibri"/>
              </a:rPr>
              <a:t>. And add</a:t>
            </a:r>
            <a:r>
              <a:rPr lang="en-US" sz="1600">
                <a:solidFill>
                  <a:srgbClr val="C00000"/>
                </a:solidFill>
                <a:cs typeface="Calibri"/>
              </a:rPr>
              <a:t> 'Distance to Change' as static</a:t>
            </a:r>
          </a:p>
        </p:txBody>
      </p:sp>
      <p:sp>
        <p:nvSpPr>
          <p:cNvPr id="14" name="TextBox 13">
            <a:extLst>
              <a:ext uri="{FF2B5EF4-FFF2-40B4-BE49-F238E27FC236}">
                <a16:creationId xmlns:a16="http://schemas.microsoft.com/office/drawing/2014/main" id="{09123F1D-9CAB-24F4-8BE1-F0B16F5FAC49}"/>
              </a:ext>
            </a:extLst>
          </p:cNvPr>
          <p:cNvSpPr txBox="1"/>
          <p:nvPr/>
        </p:nvSpPr>
        <p:spPr>
          <a:xfrm>
            <a:off x="8672442" y="964572"/>
            <a:ext cx="33037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cs typeface="Calibri"/>
              </a:rPr>
              <a:t>3. Prediction Date: </a:t>
            </a:r>
            <a:r>
              <a:rPr lang="en-US" sz="1600">
                <a:solidFill>
                  <a:srgbClr val="C00000"/>
                </a:solidFill>
                <a:cs typeface="Calibri"/>
              </a:rPr>
              <a:t>2020</a:t>
            </a:r>
            <a:r>
              <a:rPr lang="en-US" sz="1600">
                <a:cs typeface="Calibri"/>
              </a:rPr>
              <a:t>, using default Markov, and use</a:t>
            </a:r>
            <a:r>
              <a:rPr lang="en-US" sz="1600">
                <a:solidFill>
                  <a:srgbClr val="C00000"/>
                </a:solidFill>
                <a:cs typeface="Calibri"/>
              </a:rPr>
              <a:t> 2 Recalculation stages</a:t>
            </a:r>
          </a:p>
        </p:txBody>
      </p:sp>
      <p:sp>
        <p:nvSpPr>
          <p:cNvPr id="9" name="Slide Number Placeholder 8">
            <a:extLst>
              <a:ext uri="{FF2B5EF4-FFF2-40B4-BE49-F238E27FC236}">
                <a16:creationId xmlns:a16="http://schemas.microsoft.com/office/drawing/2014/main" id="{948B81D8-7917-0D6B-E80B-22059C2A6D53}"/>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95646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E8E10-6145-3184-55C9-F8F9E9CE0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458DC-F2E5-2208-7A33-C174F16E3AC4}"/>
              </a:ext>
            </a:extLst>
          </p:cNvPr>
          <p:cNvSpPr>
            <a:spLocks noGrp="1"/>
          </p:cNvSpPr>
          <p:nvPr>
            <p:ph type="title"/>
          </p:nvPr>
        </p:nvSpPr>
        <p:spPr>
          <a:xfrm>
            <a:off x="58271" y="199"/>
            <a:ext cx="12021670" cy="865736"/>
          </a:xfrm>
        </p:spPr>
        <p:txBody>
          <a:bodyPr>
            <a:normAutofit fontScale="90000"/>
          </a:bodyPr>
          <a:lstStyle/>
          <a:p>
            <a:r>
              <a:rPr lang="en-US">
                <a:ea typeface="+mj-lt"/>
                <a:cs typeface="+mj-lt"/>
              </a:rPr>
              <a:t>Results -Run E (Earlier Attempt) </a:t>
            </a:r>
            <a:r>
              <a:rPr lang="en-US">
                <a:solidFill>
                  <a:srgbClr val="000000"/>
                </a:solidFill>
                <a:ea typeface="+mj-lt"/>
                <a:cs typeface="+mj-lt"/>
              </a:rPr>
              <a:t>(</a:t>
            </a:r>
            <a:r>
              <a:rPr lang="en-US" sz="4000">
                <a:solidFill>
                  <a:srgbClr val="C00000"/>
                </a:solidFill>
                <a:ea typeface="+mj-lt"/>
                <a:cs typeface="+mj-lt"/>
              </a:rPr>
              <a:t>prediction out of study area</a:t>
            </a:r>
            <a:r>
              <a:rPr lang="en-US" sz="4000">
                <a:ea typeface="+mj-lt"/>
                <a:cs typeface="+mj-lt"/>
              </a:rPr>
              <a:t>)</a:t>
            </a:r>
            <a:endParaRPr lang="en-US">
              <a:ea typeface="+mj-lt"/>
              <a:cs typeface="+mj-lt"/>
            </a:endParaRPr>
          </a:p>
        </p:txBody>
      </p:sp>
      <p:pic>
        <p:nvPicPr>
          <p:cNvPr id="8" name="Picture 7" descr="A map of a country&#10;&#10;Description automatically generated">
            <a:extLst>
              <a:ext uri="{FF2B5EF4-FFF2-40B4-BE49-F238E27FC236}">
                <a16:creationId xmlns:a16="http://schemas.microsoft.com/office/drawing/2014/main" id="{7CDB5BDB-DE7C-49EA-204A-89E24DCA3070}"/>
              </a:ext>
            </a:extLst>
          </p:cNvPr>
          <p:cNvPicPr>
            <a:picLocks noChangeAspect="1"/>
          </p:cNvPicPr>
          <p:nvPr/>
        </p:nvPicPr>
        <p:blipFill>
          <a:blip r:embed="rId2"/>
          <a:stretch>
            <a:fillRect/>
          </a:stretch>
        </p:blipFill>
        <p:spPr>
          <a:xfrm>
            <a:off x="260238" y="1281300"/>
            <a:ext cx="3173579" cy="4763911"/>
          </a:xfrm>
          <a:prstGeom prst="rect">
            <a:avLst/>
          </a:prstGeom>
        </p:spPr>
      </p:pic>
      <p:pic>
        <p:nvPicPr>
          <p:cNvPr id="9" name="Picture 8" descr="A map of the united kingdom&#10;&#10;Description automatically generated">
            <a:extLst>
              <a:ext uri="{FF2B5EF4-FFF2-40B4-BE49-F238E27FC236}">
                <a16:creationId xmlns:a16="http://schemas.microsoft.com/office/drawing/2014/main" id="{210EDB20-5D19-58EF-3C02-FBEEFA67BC20}"/>
              </a:ext>
            </a:extLst>
          </p:cNvPr>
          <p:cNvPicPr>
            <a:picLocks noChangeAspect="1"/>
          </p:cNvPicPr>
          <p:nvPr/>
        </p:nvPicPr>
        <p:blipFill>
          <a:blip r:embed="rId3"/>
          <a:stretch>
            <a:fillRect/>
          </a:stretch>
        </p:blipFill>
        <p:spPr>
          <a:xfrm>
            <a:off x="3889070" y="1276490"/>
            <a:ext cx="3154890" cy="4735688"/>
          </a:xfrm>
          <a:prstGeom prst="rect">
            <a:avLst/>
          </a:prstGeom>
        </p:spPr>
      </p:pic>
      <p:sp>
        <p:nvSpPr>
          <p:cNvPr id="3" name="TextBox 2">
            <a:extLst>
              <a:ext uri="{FF2B5EF4-FFF2-40B4-BE49-F238E27FC236}">
                <a16:creationId xmlns:a16="http://schemas.microsoft.com/office/drawing/2014/main" id="{856B0C81-49AE-AB00-225E-1561D50804BA}"/>
              </a:ext>
            </a:extLst>
          </p:cNvPr>
          <p:cNvSpPr txBox="1"/>
          <p:nvPr/>
        </p:nvSpPr>
        <p:spPr>
          <a:xfrm>
            <a:off x="7062655" y="1279321"/>
            <a:ext cx="4803730"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2000">
                <a:ea typeface="+mn-lt"/>
                <a:cs typeface="+mn-lt"/>
              </a:rPr>
              <a:t>We added two more variables in this run: 'Distance to Absence' and 'Distance to Presence' as dynamic factors. The striping issue was successfully resolved. However, in our earlier runs, we encountered a problem in allocating change data outside the study area. </a:t>
            </a:r>
            <a:endParaRPr lang="en-US" sz="2000">
              <a:ea typeface="Calibri"/>
              <a:cs typeface="Calibri" panose="020F0502020204030204"/>
            </a:endParaRPr>
          </a:p>
          <a:p>
            <a:pPr marL="285750" indent="-285750" algn="just">
              <a:buFont typeface="Arial" panose="020B0604020202020204" pitchFamily="34" charset="0"/>
              <a:buChar char="•"/>
            </a:pPr>
            <a:endParaRPr lang="en-US" sz="2000">
              <a:ea typeface="Calibri"/>
              <a:cs typeface="Calibri" panose="020F0502020204030204"/>
            </a:endParaRPr>
          </a:p>
          <a:p>
            <a:pPr marL="285750" indent="-285750" algn="just">
              <a:buFont typeface="Arial" panose="020B0604020202020204" pitchFamily="34" charset="0"/>
              <a:buChar char="•"/>
            </a:pPr>
            <a:r>
              <a:rPr lang="en-US" sz="2000">
                <a:ea typeface="+mn-lt"/>
                <a:cs typeface="+mn-lt"/>
              </a:rPr>
              <a:t>Despite repeated attempts to rerun the model, the problem persisted. Surprisingly, while working on the final product we rerun with the same parameters and variables. But the  issue was ultimately resolved, as shown in the next slide. </a:t>
            </a:r>
            <a:endParaRPr lang="en-US" sz="2000">
              <a:cs typeface="Calibri" panose="020F0502020204030204"/>
            </a:endParaRPr>
          </a:p>
          <a:p>
            <a:pPr marL="285750" indent="-285750" algn="just">
              <a:buFont typeface="Arial" panose="020B0604020202020204" pitchFamily="34" charset="0"/>
              <a:buChar char="•"/>
            </a:pPr>
            <a:endParaRPr lang="en-US" sz="1600">
              <a:cs typeface="Calibri" panose="020F0502020204030204"/>
            </a:endParaRPr>
          </a:p>
        </p:txBody>
      </p:sp>
      <p:sp>
        <p:nvSpPr>
          <p:cNvPr id="5" name="TextBox 4">
            <a:extLst>
              <a:ext uri="{FF2B5EF4-FFF2-40B4-BE49-F238E27FC236}">
                <a16:creationId xmlns:a16="http://schemas.microsoft.com/office/drawing/2014/main" id="{34EF461A-6ACE-069E-0660-48A3B0E6E7B9}"/>
              </a:ext>
            </a:extLst>
          </p:cNvPr>
          <p:cNvSpPr txBox="1"/>
          <p:nvPr/>
        </p:nvSpPr>
        <p:spPr>
          <a:xfrm>
            <a:off x="257066" y="6200248"/>
            <a:ext cx="32549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cs typeface="Calibri"/>
              </a:rPr>
              <a:t>Figure 17. Run E prediction result 2010 (Stage 1) with issue</a:t>
            </a:r>
          </a:p>
        </p:txBody>
      </p:sp>
      <p:sp>
        <p:nvSpPr>
          <p:cNvPr id="6" name="TextBox 5">
            <a:extLst>
              <a:ext uri="{FF2B5EF4-FFF2-40B4-BE49-F238E27FC236}">
                <a16:creationId xmlns:a16="http://schemas.microsoft.com/office/drawing/2014/main" id="{BDEE41DF-D9CA-DFC3-5831-2EAE77BD2714}"/>
              </a:ext>
            </a:extLst>
          </p:cNvPr>
          <p:cNvSpPr txBox="1"/>
          <p:nvPr/>
        </p:nvSpPr>
        <p:spPr>
          <a:xfrm>
            <a:off x="3889237" y="6181197"/>
            <a:ext cx="31691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cs typeface="Calibri"/>
              </a:rPr>
              <a:t>Figure 18. Run E prediction result 2020 with issue</a:t>
            </a:r>
          </a:p>
        </p:txBody>
      </p:sp>
      <p:sp>
        <p:nvSpPr>
          <p:cNvPr id="4" name="Slide Number Placeholder 3">
            <a:extLst>
              <a:ext uri="{FF2B5EF4-FFF2-40B4-BE49-F238E27FC236}">
                <a16:creationId xmlns:a16="http://schemas.microsoft.com/office/drawing/2014/main" id="{A1D9D837-D7C5-9AFF-08A0-52F17CFF0B2E}"/>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687337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29E8-EB76-D35C-7955-3468A4C1CCFB}"/>
              </a:ext>
            </a:extLst>
          </p:cNvPr>
          <p:cNvSpPr>
            <a:spLocks noGrp="1"/>
          </p:cNvSpPr>
          <p:nvPr>
            <p:ph type="title"/>
          </p:nvPr>
        </p:nvSpPr>
        <p:spPr>
          <a:xfrm>
            <a:off x="264952" y="-40343"/>
            <a:ext cx="10515600" cy="1325563"/>
          </a:xfrm>
        </p:spPr>
        <p:txBody>
          <a:bodyPr/>
          <a:lstStyle/>
          <a:p>
            <a:r>
              <a:rPr lang="en-US">
                <a:ea typeface="+mj-lt"/>
                <a:cs typeface="+mj-lt"/>
              </a:rPr>
              <a:t>Results --Run E (Later Attempt)(</a:t>
            </a:r>
            <a:r>
              <a:rPr lang="en-US" sz="4000">
                <a:solidFill>
                  <a:srgbClr val="C00000"/>
                </a:solidFill>
                <a:ea typeface="+mj-lt"/>
                <a:cs typeface="+mj-lt"/>
              </a:rPr>
              <a:t>Instability in Prediction Results</a:t>
            </a:r>
            <a:r>
              <a:rPr lang="en-US" sz="4000">
                <a:ea typeface="+mj-lt"/>
                <a:cs typeface="+mj-lt"/>
              </a:rPr>
              <a:t>)</a:t>
            </a:r>
            <a:endParaRPr lang="en-US" sz="4000"/>
          </a:p>
        </p:txBody>
      </p:sp>
      <p:pic>
        <p:nvPicPr>
          <p:cNvPr id="4" name="Content Placeholder 3" descr="A map of the united kingdom&#10;&#10;Description automatically generated">
            <a:extLst>
              <a:ext uri="{FF2B5EF4-FFF2-40B4-BE49-F238E27FC236}">
                <a16:creationId xmlns:a16="http://schemas.microsoft.com/office/drawing/2014/main" id="{6096FFBC-DE24-2323-5548-11CEBFA10418}"/>
              </a:ext>
            </a:extLst>
          </p:cNvPr>
          <p:cNvPicPr>
            <a:picLocks noGrp="1" noChangeAspect="1"/>
          </p:cNvPicPr>
          <p:nvPr>
            <p:ph idx="1"/>
          </p:nvPr>
        </p:nvPicPr>
        <p:blipFill>
          <a:blip r:embed="rId2"/>
          <a:stretch>
            <a:fillRect/>
          </a:stretch>
        </p:blipFill>
        <p:spPr>
          <a:xfrm>
            <a:off x="3754743" y="1300745"/>
            <a:ext cx="3120670" cy="4697824"/>
          </a:xfrm>
        </p:spPr>
      </p:pic>
      <p:pic>
        <p:nvPicPr>
          <p:cNvPr id="5" name="Picture 4" descr="A map of the country&#10;&#10;Description automatically generated">
            <a:extLst>
              <a:ext uri="{FF2B5EF4-FFF2-40B4-BE49-F238E27FC236}">
                <a16:creationId xmlns:a16="http://schemas.microsoft.com/office/drawing/2014/main" id="{C288BFBF-540F-70BE-98F2-23E3F8F8420E}"/>
              </a:ext>
            </a:extLst>
          </p:cNvPr>
          <p:cNvPicPr>
            <a:picLocks noChangeAspect="1"/>
          </p:cNvPicPr>
          <p:nvPr/>
        </p:nvPicPr>
        <p:blipFill>
          <a:blip r:embed="rId3"/>
          <a:stretch>
            <a:fillRect/>
          </a:stretch>
        </p:blipFill>
        <p:spPr>
          <a:xfrm>
            <a:off x="261829" y="1302044"/>
            <a:ext cx="3000226" cy="4688651"/>
          </a:xfrm>
          <a:prstGeom prst="rect">
            <a:avLst/>
          </a:prstGeom>
        </p:spPr>
      </p:pic>
      <p:sp>
        <p:nvSpPr>
          <p:cNvPr id="6" name="TextBox 5">
            <a:extLst>
              <a:ext uri="{FF2B5EF4-FFF2-40B4-BE49-F238E27FC236}">
                <a16:creationId xmlns:a16="http://schemas.microsoft.com/office/drawing/2014/main" id="{3B1BE55D-BFCE-FD1B-4CCD-88C55DEB555D}"/>
              </a:ext>
            </a:extLst>
          </p:cNvPr>
          <p:cNvSpPr txBox="1"/>
          <p:nvPr/>
        </p:nvSpPr>
        <p:spPr>
          <a:xfrm>
            <a:off x="-109" y="6295498"/>
            <a:ext cx="48170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19. New Run E prediction result 2010 (Stage 1)</a:t>
            </a:r>
          </a:p>
        </p:txBody>
      </p:sp>
      <p:sp>
        <p:nvSpPr>
          <p:cNvPr id="8" name="TextBox 7">
            <a:extLst>
              <a:ext uri="{FF2B5EF4-FFF2-40B4-BE49-F238E27FC236}">
                <a16:creationId xmlns:a16="http://schemas.microsoft.com/office/drawing/2014/main" id="{9E6BE630-0E17-C5FD-1EB5-51DBF74B129B}"/>
              </a:ext>
            </a:extLst>
          </p:cNvPr>
          <p:cNvSpPr txBox="1"/>
          <p:nvPr/>
        </p:nvSpPr>
        <p:spPr>
          <a:xfrm>
            <a:off x="4081135" y="6294100"/>
            <a:ext cx="48170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Figure 20. New Run E prediction result 2020</a:t>
            </a:r>
          </a:p>
        </p:txBody>
      </p:sp>
      <p:sp>
        <p:nvSpPr>
          <p:cNvPr id="9" name="TextBox 8">
            <a:extLst>
              <a:ext uri="{FF2B5EF4-FFF2-40B4-BE49-F238E27FC236}">
                <a16:creationId xmlns:a16="http://schemas.microsoft.com/office/drawing/2014/main" id="{0C89E4CA-59E4-BE1F-B6C4-ED1CD356DE72}"/>
              </a:ext>
            </a:extLst>
          </p:cNvPr>
          <p:cNvSpPr txBox="1"/>
          <p:nvPr/>
        </p:nvSpPr>
        <p:spPr>
          <a:xfrm>
            <a:off x="7420558" y="1301864"/>
            <a:ext cx="4541992"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ea typeface="+mn-lt"/>
                <a:cs typeface="+mn-lt"/>
              </a:rPr>
              <a:t>In later runs, we maintained the same variables and parameters yet encountered results free from issues. This problem of pixel allocation outside the study area persisted across multiple runs before, as evidenced in the previous slide. </a:t>
            </a:r>
            <a:endParaRPr lang="en-US" sz="1600">
              <a:ea typeface="Calibri"/>
              <a:cs typeface="Calibri" panose="020F0502020204030204"/>
            </a:endParaRPr>
          </a:p>
          <a:p>
            <a:pPr algn="just"/>
            <a:endParaRPr lang="en-US" sz="1600">
              <a:ea typeface="Calibri"/>
              <a:cs typeface="Calibri" panose="020F0502020204030204"/>
            </a:endParaRPr>
          </a:p>
          <a:p>
            <a:pPr marL="285750" indent="-285750" algn="just">
              <a:buFont typeface="Arial"/>
              <a:buChar char="•"/>
            </a:pPr>
            <a:r>
              <a:rPr lang="en-US" sz="1600">
                <a:ea typeface="+mn-lt"/>
                <a:cs typeface="+mn-lt"/>
              </a:rPr>
              <a:t>What's intriguing is that we encountered similar problems in some of the MLP runs, but when we restarted </a:t>
            </a:r>
            <a:r>
              <a:rPr lang="en-US" sz="1600" err="1">
                <a:ea typeface="+mn-lt"/>
                <a:cs typeface="+mn-lt"/>
              </a:rPr>
              <a:t>Terrset</a:t>
            </a:r>
            <a:r>
              <a:rPr lang="en-US" sz="1600">
                <a:ea typeface="+mn-lt"/>
                <a:cs typeface="+mn-lt"/>
              </a:rPr>
              <a:t>, the issue was resolved. We attempted several times for this run and tried on a different computer, but the problem persisted, and this time, the issue of pixel allocation outside the study area did not reoccur. However, we stumbled upon another problem - the results show instability in their predictions. This issue was not unique to this run, as we encountered it in other runs as well, as shown in the following slides.</a:t>
            </a:r>
            <a:endParaRPr lang="en-US" sz="1600">
              <a:cs typeface="Calibri"/>
            </a:endParaRPr>
          </a:p>
          <a:p>
            <a:pPr algn="just"/>
            <a:endParaRPr lang="en-US" sz="1600">
              <a:cs typeface="Calibri"/>
            </a:endParaRPr>
          </a:p>
        </p:txBody>
      </p:sp>
      <p:sp>
        <p:nvSpPr>
          <p:cNvPr id="3" name="Slide Number Placeholder 2">
            <a:extLst>
              <a:ext uri="{FF2B5EF4-FFF2-40B4-BE49-F238E27FC236}">
                <a16:creationId xmlns:a16="http://schemas.microsoft.com/office/drawing/2014/main" id="{E7CF7FA5-1F58-5289-130A-049BC1EAD10A}"/>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33521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4DD19-B851-8A9F-A5D9-BABA7702E14D}"/>
              </a:ext>
            </a:extLst>
          </p:cNvPr>
          <p:cNvSpPr>
            <a:spLocks noGrp="1"/>
          </p:cNvSpPr>
          <p:nvPr>
            <p:ph type="title"/>
          </p:nvPr>
        </p:nvSpPr>
        <p:spPr/>
        <p:txBody>
          <a:bodyPr/>
          <a:lstStyle/>
          <a:p>
            <a:r>
              <a:rPr lang="en-US">
                <a:ea typeface="Calibri Light"/>
                <a:cs typeface="Calibri Light"/>
              </a:rPr>
              <a:t>Additional Runs Results</a:t>
            </a:r>
            <a:endParaRPr lang="en-US"/>
          </a:p>
        </p:txBody>
      </p:sp>
      <p:sp>
        <p:nvSpPr>
          <p:cNvPr id="4" name="Slide Number Placeholder 3">
            <a:extLst>
              <a:ext uri="{FF2B5EF4-FFF2-40B4-BE49-F238E27FC236}">
                <a16:creationId xmlns:a16="http://schemas.microsoft.com/office/drawing/2014/main" id="{7C6B359F-E1A1-B259-6A15-E23466CB808A}"/>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19408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2921-40A0-C707-8EB7-CFB2747541B6}"/>
              </a:ext>
            </a:extLst>
          </p:cNvPr>
          <p:cNvSpPr>
            <a:spLocks noGrp="1"/>
          </p:cNvSpPr>
          <p:nvPr>
            <p:ph type="title"/>
          </p:nvPr>
        </p:nvSpPr>
        <p:spPr>
          <a:xfrm>
            <a:off x="78412" y="118356"/>
            <a:ext cx="12036815" cy="936707"/>
          </a:xfrm>
        </p:spPr>
        <p:txBody>
          <a:bodyPr>
            <a:noAutofit/>
          </a:bodyPr>
          <a:lstStyle/>
          <a:p>
            <a:r>
              <a:rPr lang="en-US">
                <a:latin typeface="Calibri Light"/>
                <a:ea typeface="+mj-lt"/>
                <a:cs typeface="+mj-lt"/>
              </a:rPr>
              <a:t>Unstable</a:t>
            </a:r>
            <a:r>
              <a:rPr lang="en-US">
                <a:latin typeface="Calibri Light"/>
                <a:ea typeface="Calibri Light"/>
                <a:cs typeface="Calibri Light"/>
              </a:rPr>
              <a:t> prediction Results - (DTC as Dynamic, Slope, Elevation)</a:t>
            </a:r>
          </a:p>
        </p:txBody>
      </p:sp>
      <p:pic>
        <p:nvPicPr>
          <p:cNvPr id="6" name="Picture 5" descr="A map of a country&#10;&#10;Description automatically generated">
            <a:extLst>
              <a:ext uri="{FF2B5EF4-FFF2-40B4-BE49-F238E27FC236}">
                <a16:creationId xmlns:a16="http://schemas.microsoft.com/office/drawing/2014/main" id="{96B333B0-9102-46A3-0047-2731F3FBF0B1}"/>
              </a:ext>
            </a:extLst>
          </p:cNvPr>
          <p:cNvPicPr>
            <a:picLocks noChangeAspect="1"/>
          </p:cNvPicPr>
          <p:nvPr/>
        </p:nvPicPr>
        <p:blipFill>
          <a:blip r:embed="rId2"/>
          <a:stretch>
            <a:fillRect/>
          </a:stretch>
        </p:blipFill>
        <p:spPr>
          <a:xfrm>
            <a:off x="6823076" y="1243351"/>
            <a:ext cx="2540642" cy="4039323"/>
          </a:xfrm>
          <a:prstGeom prst="rect">
            <a:avLst/>
          </a:prstGeom>
        </p:spPr>
      </p:pic>
      <p:pic>
        <p:nvPicPr>
          <p:cNvPr id="7" name="Picture 6" descr="A map of the country&#10;&#10;Description automatically generated">
            <a:extLst>
              <a:ext uri="{FF2B5EF4-FFF2-40B4-BE49-F238E27FC236}">
                <a16:creationId xmlns:a16="http://schemas.microsoft.com/office/drawing/2014/main" id="{CE956894-A7AD-107E-371F-296C38DAAF78}"/>
              </a:ext>
            </a:extLst>
          </p:cNvPr>
          <p:cNvPicPr>
            <a:picLocks noChangeAspect="1"/>
          </p:cNvPicPr>
          <p:nvPr/>
        </p:nvPicPr>
        <p:blipFill>
          <a:blip r:embed="rId3"/>
          <a:stretch>
            <a:fillRect/>
          </a:stretch>
        </p:blipFill>
        <p:spPr>
          <a:xfrm>
            <a:off x="216370" y="1230523"/>
            <a:ext cx="2630811" cy="403763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DDA14B0D-DD9A-5FB5-86F4-901F308CDCEF}"/>
              </a:ext>
            </a:extLst>
          </p:cNvPr>
          <p:cNvPicPr>
            <a:picLocks noChangeAspect="1"/>
          </p:cNvPicPr>
          <p:nvPr/>
        </p:nvPicPr>
        <p:blipFill rotWithShape="1">
          <a:blip r:embed="rId4"/>
          <a:srcRect t="5597" r="46389" b="746"/>
          <a:stretch/>
        </p:blipFill>
        <p:spPr>
          <a:xfrm>
            <a:off x="2853919" y="1232446"/>
            <a:ext cx="3093362" cy="4047276"/>
          </a:xfrm>
          <a:prstGeom prst="rect">
            <a:avLst/>
          </a:prstGeom>
        </p:spPr>
      </p:pic>
      <p:pic>
        <p:nvPicPr>
          <p:cNvPr id="12" name="Picture 11">
            <a:extLst>
              <a:ext uri="{FF2B5EF4-FFF2-40B4-BE49-F238E27FC236}">
                <a16:creationId xmlns:a16="http://schemas.microsoft.com/office/drawing/2014/main" id="{2683589D-D024-D88E-7875-EC9501B7DB15}"/>
              </a:ext>
            </a:extLst>
          </p:cNvPr>
          <p:cNvPicPr>
            <a:picLocks noChangeAspect="1"/>
          </p:cNvPicPr>
          <p:nvPr/>
        </p:nvPicPr>
        <p:blipFill>
          <a:blip r:embed="rId5"/>
          <a:stretch>
            <a:fillRect/>
          </a:stretch>
        </p:blipFill>
        <p:spPr>
          <a:xfrm>
            <a:off x="9365309" y="1242748"/>
            <a:ext cx="2476377" cy="4050054"/>
          </a:xfrm>
          <a:prstGeom prst="rect">
            <a:avLst/>
          </a:prstGeom>
        </p:spPr>
      </p:pic>
      <p:sp>
        <p:nvSpPr>
          <p:cNvPr id="5" name="TextBox 4">
            <a:extLst>
              <a:ext uri="{FF2B5EF4-FFF2-40B4-BE49-F238E27FC236}">
                <a16:creationId xmlns:a16="http://schemas.microsoft.com/office/drawing/2014/main" id="{66E787AC-0053-0145-E9E3-D64DD59B3CDF}"/>
              </a:ext>
            </a:extLst>
          </p:cNvPr>
          <p:cNvSpPr txBox="1"/>
          <p:nvPr/>
        </p:nvSpPr>
        <p:spPr>
          <a:xfrm>
            <a:off x="213460" y="5724923"/>
            <a:ext cx="116296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Unexpected errors occurred when we tried different runs with the same variable in MLP. The result on the left we ran with DTC as Dynamic, Slope, and Elevation. The results got pixels allocation out of the study area; after we restarted </a:t>
            </a:r>
            <a:r>
              <a:rPr lang="en-US" err="1">
                <a:ea typeface="+mn-lt"/>
                <a:cs typeface="+mn-lt"/>
              </a:rPr>
              <a:t>TerrSest</a:t>
            </a:r>
            <a:r>
              <a:rPr lang="en-US">
                <a:ea typeface="+mn-lt"/>
                <a:cs typeface="+mn-lt"/>
              </a:rPr>
              <a:t> and ran again, the problem was solved. </a:t>
            </a:r>
            <a:endParaRPr lang="en-US"/>
          </a:p>
        </p:txBody>
      </p:sp>
      <p:sp>
        <p:nvSpPr>
          <p:cNvPr id="3" name="Slide Number Placeholder 2">
            <a:extLst>
              <a:ext uri="{FF2B5EF4-FFF2-40B4-BE49-F238E27FC236}">
                <a16:creationId xmlns:a16="http://schemas.microsoft.com/office/drawing/2014/main" id="{D8CEE361-0848-7BD5-6F90-C2E3D54C2246}"/>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359943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D8F8-FEE4-8E89-6B6B-45271E407B3A}"/>
              </a:ext>
            </a:extLst>
          </p:cNvPr>
          <p:cNvSpPr>
            <a:spLocks noGrp="1"/>
          </p:cNvSpPr>
          <p:nvPr>
            <p:ph type="title"/>
          </p:nvPr>
        </p:nvSpPr>
        <p:spPr>
          <a:xfrm>
            <a:off x="-4408" y="-327151"/>
            <a:ext cx="11732525" cy="1325563"/>
          </a:xfrm>
        </p:spPr>
        <p:txBody>
          <a:bodyPr>
            <a:normAutofit/>
          </a:bodyPr>
          <a:lstStyle/>
          <a:p>
            <a:r>
              <a:rPr lang="en-US" sz="4000">
                <a:solidFill>
                  <a:schemeClr val="tx1">
                    <a:lumMod val="95000"/>
                    <a:lumOff val="5000"/>
                  </a:schemeClr>
                </a:solidFill>
                <a:latin typeface="Calibri Light"/>
                <a:ea typeface="+mj-lt"/>
                <a:cs typeface="+mj-lt"/>
              </a:rPr>
              <a:t>Unstable prediction Results - </a:t>
            </a:r>
            <a:r>
              <a:rPr lang="en-US" sz="4000">
                <a:solidFill>
                  <a:schemeClr val="tx1">
                    <a:lumMod val="95000"/>
                    <a:lumOff val="5000"/>
                  </a:schemeClr>
                </a:solidFill>
                <a:latin typeface="Calibri Light"/>
                <a:ea typeface="Calibri Light"/>
                <a:cs typeface="Calibri Light"/>
              </a:rPr>
              <a:t>(DTC as Static, Elevation)</a:t>
            </a:r>
          </a:p>
        </p:txBody>
      </p:sp>
      <p:pic>
        <p:nvPicPr>
          <p:cNvPr id="4" name="Content Placeholder 3" descr="A screenshot of a computer screen&#10;&#10;Description automatically generated">
            <a:extLst>
              <a:ext uri="{FF2B5EF4-FFF2-40B4-BE49-F238E27FC236}">
                <a16:creationId xmlns:a16="http://schemas.microsoft.com/office/drawing/2014/main" id="{8EEA4380-2038-1413-D97B-F858D57B624D}"/>
              </a:ext>
            </a:extLst>
          </p:cNvPr>
          <p:cNvPicPr>
            <a:picLocks noGrp="1" noChangeAspect="1"/>
          </p:cNvPicPr>
          <p:nvPr>
            <p:ph idx="1"/>
          </p:nvPr>
        </p:nvPicPr>
        <p:blipFill>
          <a:blip r:embed="rId2"/>
          <a:stretch>
            <a:fillRect/>
          </a:stretch>
        </p:blipFill>
        <p:spPr>
          <a:xfrm>
            <a:off x="4413596" y="3809078"/>
            <a:ext cx="3578597" cy="2908106"/>
          </a:xfrm>
        </p:spPr>
      </p:pic>
      <p:pic>
        <p:nvPicPr>
          <p:cNvPr id="5" name="Picture 4" descr="A screenshot of a computer screen&#10;&#10;Description automatically generated">
            <a:extLst>
              <a:ext uri="{FF2B5EF4-FFF2-40B4-BE49-F238E27FC236}">
                <a16:creationId xmlns:a16="http://schemas.microsoft.com/office/drawing/2014/main" id="{1BE56798-CB38-605D-4B03-AD841B3E796D}"/>
              </a:ext>
            </a:extLst>
          </p:cNvPr>
          <p:cNvPicPr>
            <a:picLocks noChangeAspect="1"/>
          </p:cNvPicPr>
          <p:nvPr/>
        </p:nvPicPr>
        <p:blipFill>
          <a:blip r:embed="rId3"/>
          <a:stretch>
            <a:fillRect/>
          </a:stretch>
        </p:blipFill>
        <p:spPr>
          <a:xfrm>
            <a:off x="4403349" y="897935"/>
            <a:ext cx="3581258" cy="2842832"/>
          </a:xfrm>
          <a:prstGeom prst="rect">
            <a:avLst/>
          </a:prstGeom>
        </p:spPr>
      </p:pic>
      <p:pic>
        <p:nvPicPr>
          <p:cNvPr id="7" name="Content Placeholder 3" descr="A screenshot of a computer screen&#10;&#10;Description automatically generated">
            <a:extLst>
              <a:ext uri="{FF2B5EF4-FFF2-40B4-BE49-F238E27FC236}">
                <a16:creationId xmlns:a16="http://schemas.microsoft.com/office/drawing/2014/main" id="{011812B2-0AED-C117-6FB9-8D023D3E3D5A}"/>
              </a:ext>
            </a:extLst>
          </p:cNvPr>
          <p:cNvPicPr>
            <a:picLocks noChangeAspect="1"/>
          </p:cNvPicPr>
          <p:nvPr/>
        </p:nvPicPr>
        <p:blipFill>
          <a:blip r:embed="rId4"/>
          <a:stretch>
            <a:fillRect/>
          </a:stretch>
        </p:blipFill>
        <p:spPr>
          <a:xfrm>
            <a:off x="136253" y="3813129"/>
            <a:ext cx="4026514" cy="2850549"/>
          </a:xfrm>
          <a:prstGeom prst="rect">
            <a:avLst/>
          </a:prstGeom>
        </p:spPr>
      </p:pic>
      <p:pic>
        <p:nvPicPr>
          <p:cNvPr id="9" name="Picture 8" descr="Screenshots of a screenshot of a computer&#10;&#10;Description automatically generated">
            <a:extLst>
              <a:ext uri="{FF2B5EF4-FFF2-40B4-BE49-F238E27FC236}">
                <a16:creationId xmlns:a16="http://schemas.microsoft.com/office/drawing/2014/main" id="{90E9D527-BEA3-04C9-59FD-461DBA0A1EAA}"/>
              </a:ext>
            </a:extLst>
          </p:cNvPr>
          <p:cNvPicPr>
            <a:picLocks noChangeAspect="1"/>
          </p:cNvPicPr>
          <p:nvPr/>
        </p:nvPicPr>
        <p:blipFill>
          <a:blip r:embed="rId5"/>
          <a:stretch>
            <a:fillRect/>
          </a:stretch>
        </p:blipFill>
        <p:spPr>
          <a:xfrm>
            <a:off x="140300" y="901385"/>
            <a:ext cx="3933558" cy="2852263"/>
          </a:xfrm>
          <a:prstGeom prst="rect">
            <a:avLst/>
          </a:prstGeom>
        </p:spPr>
      </p:pic>
      <p:sp>
        <p:nvSpPr>
          <p:cNvPr id="6" name="TextBox 5">
            <a:extLst>
              <a:ext uri="{FF2B5EF4-FFF2-40B4-BE49-F238E27FC236}">
                <a16:creationId xmlns:a16="http://schemas.microsoft.com/office/drawing/2014/main" id="{D7ADD2B7-ED5C-ADA1-6EAD-FF62BCB998F1}"/>
              </a:ext>
            </a:extLst>
          </p:cNvPr>
          <p:cNvSpPr txBox="1"/>
          <p:nvPr/>
        </p:nvSpPr>
        <p:spPr>
          <a:xfrm>
            <a:off x="8008666" y="905633"/>
            <a:ext cx="401890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000">
                <a:cs typeface="Calibri"/>
              </a:rPr>
              <a:t>The result on the left we ran with DTC as static, Slope, and Elevation, the previous results got striping issue and pixels allocation out of the study area; after we restarted </a:t>
            </a:r>
            <a:r>
              <a:rPr lang="en-US" sz="2000" err="1">
                <a:cs typeface="Calibri"/>
              </a:rPr>
              <a:t>Terrest</a:t>
            </a:r>
            <a:r>
              <a:rPr lang="en-US" sz="2000">
                <a:cs typeface="Calibri"/>
              </a:rPr>
              <a:t> and ran again, the problem was solved. </a:t>
            </a:r>
            <a:endParaRPr lang="en-US">
              <a:cs typeface="Calibri" panose="020F0502020204030204"/>
            </a:endParaRPr>
          </a:p>
        </p:txBody>
      </p:sp>
      <p:sp>
        <p:nvSpPr>
          <p:cNvPr id="3" name="Slide Number Placeholder 2">
            <a:extLst>
              <a:ext uri="{FF2B5EF4-FFF2-40B4-BE49-F238E27FC236}">
                <a16:creationId xmlns:a16="http://schemas.microsoft.com/office/drawing/2014/main" id="{47053744-0566-06A2-0C4D-EAE6A2A7FBEE}"/>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417314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22BD-4688-A1D3-F12C-1835C6DDE0BD}"/>
              </a:ext>
            </a:extLst>
          </p:cNvPr>
          <p:cNvSpPr>
            <a:spLocks noGrp="1"/>
          </p:cNvSpPr>
          <p:nvPr>
            <p:ph type="title"/>
          </p:nvPr>
        </p:nvSpPr>
        <p:spPr>
          <a:xfrm>
            <a:off x="148771" y="-124732"/>
            <a:ext cx="10515600" cy="1325563"/>
          </a:xfrm>
        </p:spPr>
        <p:txBody>
          <a:bodyPr/>
          <a:lstStyle/>
          <a:p>
            <a:r>
              <a:rPr lang="en-US">
                <a:ea typeface="Calibri Light"/>
                <a:cs typeface="Calibri Light"/>
              </a:rPr>
              <a:t>Summary of Findings</a:t>
            </a:r>
            <a:endParaRPr lang="en-US"/>
          </a:p>
        </p:txBody>
      </p:sp>
      <p:sp>
        <p:nvSpPr>
          <p:cNvPr id="3" name="Text Placeholder 2">
            <a:extLst>
              <a:ext uri="{FF2B5EF4-FFF2-40B4-BE49-F238E27FC236}">
                <a16:creationId xmlns:a16="http://schemas.microsoft.com/office/drawing/2014/main" id="{643BFDA1-C36F-EB96-E721-6E64F2FACB82}"/>
              </a:ext>
            </a:extLst>
          </p:cNvPr>
          <p:cNvSpPr>
            <a:spLocks noGrp="1"/>
          </p:cNvSpPr>
          <p:nvPr>
            <p:ph idx="1"/>
          </p:nvPr>
        </p:nvSpPr>
        <p:spPr>
          <a:xfrm>
            <a:off x="838200" y="1063626"/>
            <a:ext cx="10515600" cy="5113337"/>
          </a:xfrm>
        </p:spPr>
        <p:txBody>
          <a:bodyPr vert="horz" lIns="91440" tIns="45720" rIns="91440" bIns="45720" rtlCol="0" anchor="t">
            <a:normAutofit fontScale="92500"/>
          </a:bodyPr>
          <a:lstStyle/>
          <a:p>
            <a:pPr algn="just"/>
            <a:r>
              <a:rPr lang="en-US">
                <a:solidFill>
                  <a:srgbClr val="0E101A"/>
                </a:solidFill>
                <a:ea typeface="+mn-lt"/>
                <a:cs typeface="+mn-lt"/>
              </a:rPr>
              <a:t>The striping problem was attributed to the situation where "the number of pixels depicting simulated change was fewer than the number of pixels with the same transition potential value." by Professor Pontius. This issue was initially observed when using only a single distance variable, but it was effectively resolved after incorporating additional variables.</a:t>
            </a:r>
            <a:endParaRPr lang="en-US">
              <a:cs typeface="Calibri" panose="020F0502020204030204"/>
            </a:endParaRPr>
          </a:p>
          <a:p>
            <a:pPr algn="just"/>
            <a:r>
              <a:rPr lang="en-US">
                <a:solidFill>
                  <a:srgbClr val="0E101A"/>
                </a:solidFill>
                <a:ea typeface="+mn-lt"/>
                <a:cs typeface="+mn-lt"/>
              </a:rPr>
              <a:t>However, the Logistic Regression model encountered pixel allocation problems outside the study area. This issue persisted across various runs with different variables.</a:t>
            </a:r>
            <a:endParaRPr lang="en-US"/>
          </a:p>
          <a:p>
            <a:pPr algn="just"/>
            <a:r>
              <a:rPr lang="en-US">
                <a:solidFill>
                  <a:srgbClr val="0E101A"/>
                </a:solidFill>
                <a:ea typeface="+mn-lt"/>
                <a:cs typeface="+mn-lt"/>
              </a:rPr>
              <a:t>In the MLP results, we experimented with different variables, and although these results exhibited no pixel allocation problems, they tended to be less stable. The stable results also occasionally experienced allocation issues, but notably, most of these problems were resolved after restarting </a:t>
            </a:r>
            <a:r>
              <a:rPr lang="en-US" err="1">
                <a:solidFill>
                  <a:srgbClr val="0E101A"/>
                </a:solidFill>
                <a:ea typeface="+mn-lt"/>
                <a:cs typeface="+mn-lt"/>
              </a:rPr>
              <a:t>Terrset</a:t>
            </a:r>
            <a:r>
              <a:rPr lang="en-US">
                <a:solidFill>
                  <a:srgbClr val="0E101A"/>
                </a:solidFill>
                <a:ea typeface="+mn-lt"/>
                <a:cs typeface="+mn-lt"/>
              </a:rPr>
              <a:t>.</a:t>
            </a:r>
            <a:endParaRPr lang="en-US"/>
          </a:p>
          <a:p>
            <a:pPr algn="just"/>
            <a:endParaRPr lang="en-US">
              <a:cs typeface="Calibri"/>
            </a:endParaRPr>
          </a:p>
        </p:txBody>
      </p:sp>
      <p:sp>
        <p:nvSpPr>
          <p:cNvPr id="4" name="Slide Number Placeholder 3">
            <a:extLst>
              <a:ext uri="{FF2B5EF4-FFF2-40B4-BE49-F238E27FC236}">
                <a16:creationId xmlns:a16="http://schemas.microsoft.com/office/drawing/2014/main" id="{3C98D91C-9601-0A03-2FD5-45A6F8FC0E50}"/>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13875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9186-00E4-CE8E-26A6-4F0F3189E186}"/>
              </a:ext>
            </a:extLst>
          </p:cNvPr>
          <p:cNvSpPr>
            <a:spLocks noGrp="1"/>
          </p:cNvSpPr>
          <p:nvPr>
            <p:ph type="title"/>
          </p:nvPr>
        </p:nvSpPr>
        <p:spPr>
          <a:xfrm>
            <a:off x="2414" y="-14"/>
            <a:ext cx="10515600" cy="944563"/>
          </a:xfrm>
        </p:spPr>
        <p:txBody>
          <a:bodyPr/>
          <a:lstStyle/>
          <a:p>
            <a:r>
              <a:rPr lang="en-US">
                <a:cs typeface="Calibri Light"/>
              </a:rPr>
              <a:t>Research </a:t>
            </a:r>
            <a:r>
              <a:rPr lang="en-US">
                <a:ea typeface="+mj-lt"/>
                <a:cs typeface="+mj-lt"/>
              </a:rPr>
              <a:t>Objective</a:t>
            </a:r>
            <a:endParaRPr lang="en-US">
              <a:cs typeface="Calibri Light"/>
            </a:endParaRPr>
          </a:p>
        </p:txBody>
      </p:sp>
      <p:sp>
        <p:nvSpPr>
          <p:cNvPr id="3" name="Content Placeholder 2">
            <a:extLst>
              <a:ext uri="{FF2B5EF4-FFF2-40B4-BE49-F238E27FC236}">
                <a16:creationId xmlns:a16="http://schemas.microsoft.com/office/drawing/2014/main" id="{6CE4BA90-3AF2-4303-FC2C-24A395E8376E}"/>
              </a:ext>
            </a:extLst>
          </p:cNvPr>
          <p:cNvSpPr>
            <a:spLocks noGrp="1"/>
          </p:cNvSpPr>
          <p:nvPr>
            <p:ph idx="1"/>
          </p:nvPr>
        </p:nvSpPr>
        <p:spPr>
          <a:xfrm>
            <a:off x="838200" y="1562866"/>
            <a:ext cx="10515600" cy="4614097"/>
          </a:xfrm>
        </p:spPr>
        <p:txBody>
          <a:bodyPr vert="horz" lIns="91440" tIns="45720" rIns="91440" bIns="45720" rtlCol="0" anchor="t">
            <a:normAutofit/>
          </a:bodyPr>
          <a:lstStyle/>
          <a:p>
            <a:pPr marL="0" indent="0" algn="just">
              <a:buNone/>
            </a:pPr>
            <a:r>
              <a:rPr lang="en-US" sz="2400">
                <a:ea typeface="+mn-lt"/>
                <a:cs typeface="+mn-lt"/>
              </a:rPr>
              <a:t>The objective of our research was to simulate gross gains and losses and attempt to simulate alternations for the time interval of 2000 to 2020 using temporary crop data from Bahia, Brazil in </a:t>
            </a:r>
            <a:r>
              <a:rPr lang="en-US" sz="2400" err="1">
                <a:ea typeface="+mn-lt"/>
                <a:cs typeface="+mn-lt"/>
              </a:rPr>
              <a:t>TerrSet’s</a:t>
            </a:r>
            <a:r>
              <a:rPr lang="en-US" sz="2400">
                <a:ea typeface="+mn-lt"/>
                <a:cs typeface="+mn-lt"/>
              </a:rPr>
              <a:t> </a:t>
            </a:r>
            <a:r>
              <a:rPr lang="en-US" sz="2400" b="1">
                <a:ea typeface="+mn-lt"/>
                <a:cs typeface="+mn-lt"/>
              </a:rPr>
              <a:t>Land Change Modeler (LCM). </a:t>
            </a:r>
            <a:r>
              <a:rPr lang="en-US" sz="2400">
                <a:ea typeface="+mn-lt"/>
                <a:cs typeface="+mn-lt"/>
              </a:rPr>
              <a:t>In this research, we use two sub-models: </a:t>
            </a:r>
            <a:r>
              <a:rPr lang="en-US" sz="2400" b="1">
                <a:ea typeface="+mn-lt"/>
                <a:cs typeface="+mn-lt"/>
              </a:rPr>
              <a:t>Logistic Regression(LR)</a:t>
            </a:r>
            <a:r>
              <a:rPr lang="en-US" sz="2400">
                <a:ea typeface="+mn-lt"/>
                <a:cs typeface="+mn-lt"/>
              </a:rPr>
              <a:t> and </a:t>
            </a:r>
            <a:r>
              <a:rPr lang="en-US" sz="2400" b="1">
                <a:ea typeface="+mn-lt"/>
                <a:cs typeface="+mn-lt"/>
              </a:rPr>
              <a:t>Multi-Layer-Perceptron (MLP)</a:t>
            </a:r>
            <a:r>
              <a:rPr lang="en-US" sz="2400">
                <a:ea typeface="+mn-lt"/>
                <a:cs typeface="+mn-lt"/>
              </a:rPr>
              <a:t>. This project was conducted as a final project for GEGO360 Land Change Modeling with Professor Gil Pontius.</a:t>
            </a:r>
          </a:p>
          <a:p>
            <a:pPr marL="0" indent="0" algn="just">
              <a:buNone/>
            </a:pPr>
            <a:endParaRPr lang="en-US" sz="2400" b="1">
              <a:cs typeface="Calibri" panose="020F0502020204030204"/>
            </a:endParaRPr>
          </a:p>
          <a:p>
            <a:pPr marL="0" indent="0" algn="just">
              <a:buNone/>
            </a:pPr>
            <a:r>
              <a:rPr lang="en-US" sz="2400">
                <a:cs typeface="Calibri" panose="020F0502020204030204"/>
              </a:rPr>
              <a:t>These slides serve as our final product, a report to Clark Labs on the software issues encountered during the analysis, including striping/banding, masking, and other errors.</a:t>
            </a:r>
            <a:endParaRPr lang="en-US" sz="2400">
              <a:ea typeface="Calibri"/>
              <a:cs typeface="Calibri" panose="020F0502020204030204"/>
            </a:endParaRPr>
          </a:p>
          <a:p>
            <a:pPr marL="0" indent="0" algn="just">
              <a:buNone/>
            </a:pPr>
            <a:endParaRPr lang="en-US" sz="2400">
              <a:ea typeface="+mn-lt"/>
              <a:cs typeface="+mn-lt"/>
            </a:endParaRPr>
          </a:p>
          <a:p>
            <a:pPr marL="0" indent="0" algn="just">
              <a:buNone/>
            </a:pPr>
            <a:r>
              <a:rPr lang="en-US" sz="2400" b="1">
                <a:latin typeface="Calibri"/>
                <a:ea typeface="+mn-lt"/>
                <a:cs typeface="Calibri"/>
              </a:rPr>
              <a:t>We used </a:t>
            </a:r>
            <a:r>
              <a:rPr lang="en-US" sz="2400" b="1" err="1">
                <a:latin typeface="Calibri"/>
                <a:ea typeface="+mn-lt"/>
                <a:cs typeface="Calibri"/>
              </a:rPr>
              <a:t>TerrSet</a:t>
            </a:r>
            <a:r>
              <a:rPr lang="en-US" sz="2400" b="1">
                <a:latin typeface="Calibri"/>
                <a:ea typeface="+mn-lt"/>
                <a:cs typeface="Calibri"/>
              </a:rPr>
              <a:t> Version: 19.0.6 (MSGIS lab computer) and 19.0.8 </a:t>
            </a:r>
            <a:endParaRPr lang="en-US" sz="2400">
              <a:latin typeface="Calibri"/>
              <a:ea typeface="+mn-lt"/>
              <a:cs typeface="Calibri"/>
            </a:endParaRPr>
          </a:p>
          <a:p>
            <a:pPr marL="0" indent="0" algn="just">
              <a:buNone/>
            </a:pPr>
            <a:endParaRPr lang="en-US" sz="2400">
              <a:ea typeface="+mn-lt"/>
              <a:cs typeface="+mn-lt"/>
            </a:endParaRPr>
          </a:p>
        </p:txBody>
      </p:sp>
      <p:sp>
        <p:nvSpPr>
          <p:cNvPr id="4" name="Slide Number Placeholder 3">
            <a:extLst>
              <a:ext uri="{FF2B5EF4-FFF2-40B4-BE49-F238E27FC236}">
                <a16:creationId xmlns:a16="http://schemas.microsoft.com/office/drawing/2014/main" id="{4DA9F230-539D-CB40-4133-C40EE4BA4E11}"/>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33145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46108A2-2E09-3997-8F31-6A136C34B582}"/>
              </a:ext>
            </a:extLst>
          </p:cNvPr>
          <p:cNvGraphicFramePr>
            <a:graphicFrameLocks noGrp="1"/>
          </p:cNvGraphicFramePr>
          <p:nvPr>
            <p:ph idx="1"/>
            <p:extLst>
              <p:ext uri="{D42A27DB-BD31-4B8C-83A1-F6EECF244321}">
                <p14:modId xmlns:p14="http://schemas.microsoft.com/office/powerpoint/2010/main" val="3028230346"/>
              </p:ext>
            </p:extLst>
          </p:nvPr>
        </p:nvGraphicFramePr>
        <p:xfrm>
          <a:off x="176191" y="782762"/>
          <a:ext cx="10912151" cy="5884980"/>
        </p:xfrm>
        <a:graphic>
          <a:graphicData uri="http://schemas.openxmlformats.org/drawingml/2006/table">
            <a:tbl>
              <a:tblPr firstRow="1" bandRow="1">
                <a:tableStyleId>{5940675A-B579-460E-94D1-54222C63F5DA}</a:tableStyleId>
              </a:tblPr>
              <a:tblGrid>
                <a:gridCol w="2813538">
                  <a:extLst>
                    <a:ext uri="{9D8B030D-6E8A-4147-A177-3AD203B41FA5}">
                      <a16:colId xmlns:a16="http://schemas.microsoft.com/office/drawing/2014/main" val="1852897247"/>
                    </a:ext>
                  </a:extLst>
                </a:gridCol>
                <a:gridCol w="682672">
                  <a:extLst>
                    <a:ext uri="{9D8B030D-6E8A-4147-A177-3AD203B41FA5}">
                      <a16:colId xmlns:a16="http://schemas.microsoft.com/office/drawing/2014/main" val="3807805243"/>
                    </a:ext>
                  </a:extLst>
                </a:gridCol>
                <a:gridCol w="984738">
                  <a:extLst>
                    <a:ext uri="{9D8B030D-6E8A-4147-A177-3AD203B41FA5}">
                      <a16:colId xmlns:a16="http://schemas.microsoft.com/office/drawing/2014/main" val="2213326959"/>
                    </a:ext>
                  </a:extLst>
                </a:gridCol>
                <a:gridCol w="6431203">
                  <a:extLst>
                    <a:ext uri="{9D8B030D-6E8A-4147-A177-3AD203B41FA5}">
                      <a16:colId xmlns:a16="http://schemas.microsoft.com/office/drawing/2014/main" val="2134125602"/>
                    </a:ext>
                  </a:extLst>
                </a:gridCol>
              </a:tblGrid>
              <a:tr h="351692">
                <a:tc>
                  <a:txBody>
                    <a:bodyPr/>
                    <a:lstStyle/>
                    <a:p>
                      <a:r>
                        <a:rPr lang="en-US" sz="1400">
                          <a:solidFill>
                            <a:schemeClr val="tx1">
                              <a:lumMod val="95000"/>
                              <a:lumOff val="5000"/>
                            </a:schemeClr>
                          </a:solidFill>
                          <a:latin typeface="Calibri"/>
                        </a:rPr>
                        <a:t>File Name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400">
                          <a:solidFill>
                            <a:schemeClr val="tx1">
                              <a:lumMod val="95000"/>
                              <a:lumOff val="5000"/>
                            </a:schemeClr>
                          </a:solidFill>
                          <a:latin typeface="Calibri"/>
                        </a:rPr>
                        <a:t>Type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400" b="0" i="0" u="none" strike="noStrike" noProof="0">
                          <a:solidFill>
                            <a:schemeClr val="tx1">
                              <a:lumMod val="95000"/>
                              <a:lumOff val="5000"/>
                            </a:schemeClr>
                          </a:solidFill>
                          <a:latin typeface="Calibri"/>
                        </a:rPr>
                        <a:t>Resolution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400" b="0" i="0" u="none" strike="noStrike" noProof="0">
                          <a:solidFill>
                            <a:schemeClr val="tx1">
                              <a:lumMod val="95000"/>
                              <a:lumOff val="5000"/>
                            </a:schemeClr>
                          </a:solidFill>
                          <a:latin typeface="Calibri"/>
                        </a:rPr>
                        <a:t>Description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209673"/>
                  </a:ext>
                </a:extLst>
              </a:tr>
              <a:tr h="726830">
                <a:tc>
                  <a:txBody>
                    <a:bodyPr/>
                    <a:lstStyle/>
                    <a:p>
                      <a:pPr lvl="0" algn="just">
                        <a:buNone/>
                      </a:pPr>
                      <a:r>
                        <a:rPr lang="en-US" sz="1400">
                          <a:solidFill>
                            <a:schemeClr val="tx1">
                              <a:lumMod val="95000"/>
                              <a:lumOff val="5000"/>
                            </a:schemeClr>
                          </a:solidFill>
                        </a:rPr>
                        <a:t>reclass_9_municipalities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b="0" i="0" u="none" strike="noStrike" noProof="0">
                          <a:solidFill>
                            <a:schemeClr val="tx1">
                              <a:lumMod val="95000"/>
                              <a:lumOff val="5000"/>
                            </a:schemeClr>
                          </a:solidFill>
                          <a:latin typeface="Calibri"/>
                        </a:rPr>
                        <a:t>The mask of the study area which includes nine </a:t>
                      </a:r>
                      <a:r>
                        <a:rPr lang="en-US" sz="1400" b="0" i="0" u="none" strike="noStrike" noProof="0" err="1">
                          <a:solidFill>
                            <a:schemeClr val="tx1">
                              <a:lumMod val="95000"/>
                              <a:lumOff val="5000"/>
                            </a:schemeClr>
                          </a:solidFill>
                          <a:latin typeface="Calibri"/>
                        </a:rPr>
                        <a:t>municipalties</a:t>
                      </a:r>
                      <a:r>
                        <a:rPr lang="en-US" sz="1400" b="0" i="0" u="none" strike="noStrike" noProof="0">
                          <a:solidFill>
                            <a:schemeClr val="tx1">
                              <a:lumMod val="95000"/>
                              <a:lumOff val="5000"/>
                            </a:schemeClr>
                          </a:solidFill>
                          <a:latin typeface="Calibri"/>
                        </a:rPr>
                        <a:t>: Formosa do Ro Preto, Riachao das Neves, </a:t>
                      </a:r>
                      <a:r>
                        <a:rPr lang="en-US" sz="1400" b="0" i="0" u="none" strike="noStrike" noProof="0" err="1">
                          <a:solidFill>
                            <a:schemeClr val="tx1">
                              <a:lumMod val="95000"/>
                              <a:lumOff val="5000"/>
                            </a:schemeClr>
                          </a:solidFill>
                          <a:latin typeface="Calibri"/>
                        </a:rPr>
                        <a:t>Barreiras</a:t>
                      </a:r>
                      <a:r>
                        <a:rPr lang="en-US" sz="1400" b="0" i="0" u="none" strike="noStrike" noProof="0">
                          <a:solidFill>
                            <a:schemeClr val="tx1">
                              <a:lumMod val="95000"/>
                              <a:lumOff val="5000"/>
                            </a:schemeClr>
                          </a:solidFill>
                          <a:latin typeface="Calibri"/>
                        </a:rPr>
                        <a:t>, Luis Eduardo </a:t>
                      </a:r>
                      <a:r>
                        <a:rPr lang="en-US" sz="1400" b="0" i="0" u="none" strike="noStrike" noProof="0" err="1">
                          <a:solidFill>
                            <a:schemeClr val="tx1">
                              <a:lumMod val="95000"/>
                              <a:lumOff val="5000"/>
                            </a:schemeClr>
                          </a:solidFill>
                          <a:latin typeface="Calibri"/>
                        </a:rPr>
                        <a:t>Magahles</a:t>
                      </a:r>
                      <a:r>
                        <a:rPr lang="en-US" sz="1400" b="0" i="0" u="none" strike="noStrike" noProof="0">
                          <a:solidFill>
                            <a:schemeClr val="tx1">
                              <a:lumMod val="95000"/>
                              <a:lumOff val="5000"/>
                            </a:schemeClr>
                          </a:solidFill>
                          <a:latin typeface="Calibri"/>
                        </a:rPr>
                        <a:t>, Sae </a:t>
                      </a:r>
                      <a:r>
                        <a:rPr lang="en-US" sz="1400" b="0" i="0" u="none" strike="noStrike" noProof="0" err="1">
                          <a:solidFill>
                            <a:schemeClr val="tx1">
                              <a:lumMod val="95000"/>
                              <a:lumOff val="5000"/>
                            </a:schemeClr>
                          </a:solidFill>
                          <a:latin typeface="Calibri"/>
                        </a:rPr>
                        <a:t>Desderio</a:t>
                      </a:r>
                      <a:r>
                        <a:rPr lang="en-US" sz="1400" b="0" i="0" u="none" strike="noStrike" noProof="0">
                          <a:solidFill>
                            <a:schemeClr val="tx1">
                              <a:lumMod val="95000"/>
                              <a:lumOff val="5000"/>
                            </a:schemeClr>
                          </a:solidFill>
                          <a:latin typeface="Calibri"/>
                        </a:rPr>
                        <a:t>, Santa Maria da Vitoria, </a:t>
                      </a:r>
                      <a:r>
                        <a:rPr lang="en-US" sz="1400" b="0" i="0" u="none" strike="noStrike" noProof="0" err="1">
                          <a:solidFill>
                            <a:schemeClr val="tx1">
                              <a:lumMod val="95000"/>
                              <a:lumOff val="5000"/>
                            </a:schemeClr>
                          </a:solidFill>
                          <a:latin typeface="Calibri"/>
                        </a:rPr>
                        <a:t>Correntinam</a:t>
                      </a:r>
                      <a:r>
                        <a:rPr lang="en-US" sz="1400" b="0" i="0" u="none" strike="noStrike" noProof="0">
                          <a:solidFill>
                            <a:schemeClr val="tx1">
                              <a:lumMod val="95000"/>
                              <a:lumOff val="5000"/>
                            </a:schemeClr>
                          </a:solidFill>
                          <a:latin typeface="Calibri"/>
                        </a:rPr>
                        <a:t>, Jaborandi, and Cocos.</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09798243"/>
                  </a:ext>
                </a:extLst>
              </a:tr>
              <a:tr h="351692">
                <a:tc>
                  <a:txBody>
                    <a:bodyPr/>
                    <a:lstStyle/>
                    <a:p>
                      <a:pPr algn="just"/>
                      <a:r>
                        <a:rPr lang="en-US" sz="1400" err="1">
                          <a:solidFill>
                            <a:schemeClr val="tx1">
                              <a:lumMod val="95000"/>
                              <a:lumOff val="5000"/>
                            </a:schemeClr>
                          </a:solidFill>
                        </a:rPr>
                        <a:t>bahia</a:t>
                      </a:r>
                      <a:r>
                        <a:rPr lang="en-US" sz="1400">
                          <a:solidFill>
                            <a:schemeClr val="tx1">
                              <a:lumMod val="95000"/>
                              <a:lumOff val="5000"/>
                            </a:schemeClr>
                          </a:solidFill>
                        </a:rPr>
                        <a:t> temporary crops_1990_120m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Shows the distribution of presence and absence of temporary crop in 1990.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27005853"/>
                  </a:ext>
                </a:extLst>
              </a:tr>
              <a:tr h="386861">
                <a:tc>
                  <a:txBody>
                    <a:bodyPr/>
                    <a:lstStyle/>
                    <a:p>
                      <a:pPr lvl="0" algn="just">
                        <a:buNone/>
                      </a:pPr>
                      <a:r>
                        <a:rPr lang="en-US" sz="1400" b="0" i="0" u="none" strike="noStrike" noProof="0" err="1">
                          <a:solidFill>
                            <a:schemeClr val="tx1">
                              <a:lumMod val="95000"/>
                              <a:lumOff val="5000"/>
                            </a:schemeClr>
                          </a:solidFill>
                          <a:latin typeface="Calibri"/>
                        </a:rPr>
                        <a:t>bahia</a:t>
                      </a:r>
                      <a:r>
                        <a:rPr lang="en-US" sz="1400" b="0" i="0" u="none" strike="noStrike" noProof="0">
                          <a:solidFill>
                            <a:schemeClr val="tx1">
                              <a:lumMod val="95000"/>
                              <a:lumOff val="5000"/>
                            </a:schemeClr>
                          </a:solidFill>
                          <a:latin typeface="Calibri"/>
                        </a:rPr>
                        <a:t> temporary crops_</a:t>
                      </a:r>
                      <a:r>
                        <a:rPr lang="en-US" sz="1400">
                          <a:solidFill>
                            <a:schemeClr val="tx1">
                              <a:lumMod val="95000"/>
                              <a:lumOff val="5000"/>
                            </a:schemeClr>
                          </a:solidFill>
                        </a:rPr>
                        <a:t>2000_120m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b="0" i="0" u="none" strike="noStrike" noProof="0">
                          <a:solidFill>
                            <a:schemeClr val="tx1">
                              <a:lumMod val="95000"/>
                              <a:lumOff val="5000"/>
                            </a:schemeClr>
                          </a:solidFill>
                          <a:latin typeface="Calibri"/>
                        </a:rPr>
                        <a:t>Shows the distribution of presence and absence of temporary  crop in 2000.</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49560631"/>
                  </a:ext>
                </a:extLst>
              </a:tr>
              <a:tr h="445476">
                <a:tc>
                  <a:txBody>
                    <a:bodyPr/>
                    <a:lstStyle/>
                    <a:p>
                      <a:pPr lvl="0" algn="just">
                        <a:buNone/>
                      </a:pPr>
                      <a:r>
                        <a:rPr lang="en-US" sz="1400" b="0" i="0" u="none" strike="noStrike" noProof="0" err="1">
                          <a:solidFill>
                            <a:schemeClr val="tx1">
                              <a:lumMod val="95000"/>
                              <a:lumOff val="5000"/>
                            </a:schemeClr>
                          </a:solidFill>
                          <a:latin typeface="Calibri"/>
                        </a:rPr>
                        <a:t>bahia</a:t>
                      </a:r>
                      <a:r>
                        <a:rPr lang="en-US" sz="1400" b="0" i="0" u="none" strike="noStrike" noProof="0">
                          <a:solidFill>
                            <a:schemeClr val="tx1">
                              <a:lumMod val="95000"/>
                              <a:lumOff val="5000"/>
                            </a:schemeClr>
                          </a:solidFill>
                          <a:latin typeface="Calibri"/>
                        </a:rPr>
                        <a:t> temporary crops_</a:t>
                      </a:r>
                      <a:r>
                        <a:rPr lang="en-US" sz="1400">
                          <a:solidFill>
                            <a:schemeClr val="tx1">
                              <a:lumMod val="95000"/>
                              <a:lumOff val="5000"/>
                            </a:schemeClr>
                          </a:solidFill>
                        </a:rPr>
                        <a:t>2010_120m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b="0" i="0" u="none" strike="noStrike" noProof="0">
                          <a:solidFill>
                            <a:schemeClr val="tx1">
                              <a:lumMod val="95000"/>
                              <a:lumOff val="5000"/>
                            </a:schemeClr>
                          </a:solidFill>
                          <a:latin typeface="Calibri"/>
                        </a:rPr>
                        <a:t>Shows the distribution of presence and absence of temporary  crop in 2010.</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4420271"/>
                  </a:ext>
                </a:extLst>
              </a:tr>
              <a:tr h="363415">
                <a:tc>
                  <a:txBody>
                    <a:bodyPr/>
                    <a:lstStyle/>
                    <a:p>
                      <a:pPr lvl="0" algn="just">
                        <a:buNone/>
                      </a:pPr>
                      <a:r>
                        <a:rPr lang="en-US" sz="1400" b="0" i="0" u="none" strike="noStrike" noProof="0" err="1">
                          <a:solidFill>
                            <a:schemeClr val="tx1">
                              <a:lumMod val="95000"/>
                              <a:lumOff val="5000"/>
                            </a:schemeClr>
                          </a:solidFill>
                          <a:latin typeface="Calibri"/>
                        </a:rPr>
                        <a:t>bahia</a:t>
                      </a:r>
                      <a:r>
                        <a:rPr lang="en-US" sz="1400" b="0" i="0" u="none" strike="noStrike" noProof="0">
                          <a:solidFill>
                            <a:schemeClr val="tx1">
                              <a:lumMod val="95000"/>
                              <a:lumOff val="5000"/>
                            </a:schemeClr>
                          </a:solidFill>
                          <a:latin typeface="Calibri"/>
                        </a:rPr>
                        <a:t> temporary crops_</a:t>
                      </a:r>
                      <a:r>
                        <a:rPr lang="en-US" sz="1400">
                          <a:solidFill>
                            <a:schemeClr val="tx1">
                              <a:lumMod val="95000"/>
                              <a:lumOff val="5000"/>
                            </a:schemeClr>
                          </a:solidFill>
                        </a:rPr>
                        <a:t>2020</a:t>
                      </a:r>
                      <a:r>
                        <a:rPr lang="en-US" sz="1400" b="0" i="0" u="none" strike="noStrike" noProof="0">
                          <a:solidFill>
                            <a:schemeClr val="tx1">
                              <a:lumMod val="95000"/>
                              <a:lumOff val="5000"/>
                            </a:schemeClr>
                          </a:solidFill>
                          <a:latin typeface="Calibri"/>
                        </a:rPr>
                        <a:t>_120m</a:t>
                      </a:r>
                      <a:endParaRPr lang="en-US" sz="1400">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b="0" i="0" u="none" strike="noStrike" noProof="0">
                          <a:solidFill>
                            <a:schemeClr val="tx1">
                              <a:lumMod val="95000"/>
                              <a:lumOff val="5000"/>
                            </a:schemeClr>
                          </a:solidFill>
                          <a:latin typeface="Calibri"/>
                        </a:rPr>
                        <a:t>Shows the distribution of presence and absence of temporary  crop in 2020.</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03202956"/>
                  </a:ext>
                </a:extLst>
              </a:tr>
              <a:tr h="433753">
                <a:tc>
                  <a:txBody>
                    <a:bodyPr/>
                    <a:lstStyle/>
                    <a:p>
                      <a:pPr algn="just"/>
                      <a:r>
                        <a:rPr lang="en-US" sz="1400" err="1">
                          <a:solidFill>
                            <a:schemeClr val="tx1">
                              <a:lumMod val="95000"/>
                              <a:lumOff val="5000"/>
                            </a:schemeClr>
                          </a:solidFill>
                        </a:rPr>
                        <a:t>change_distance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b="0" i="0" u="none" strike="noStrike" noProof="0">
                          <a:solidFill>
                            <a:schemeClr val="tx1">
                              <a:lumMod val="95000"/>
                              <a:lumOff val="5000"/>
                            </a:schemeClr>
                          </a:solidFill>
                          <a:latin typeface="Calibri"/>
                        </a:rPr>
                        <a:t>Shows the Distance to change (made from 1990 and 2000 temporary crop image, using crosstab, then reclass change as 1, stable presence and absence as 0, apply Distance for the reclass result) in meters within the study area.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06406799"/>
                  </a:ext>
                </a:extLst>
              </a:tr>
              <a:tr h="457200">
                <a:tc>
                  <a:txBody>
                    <a:bodyPr/>
                    <a:lstStyle/>
                    <a:p>
                      <a:pPr lvl="0" algn="just">
                        <a:buNone/>
                      </a:pPr>
                      <a:r>
                        <a:rPr lang="en-US" sz="1400" err="1">
                          <a:solidFill>
                            <a:schemeClr val="tx1">
                              <a:lumMod val="95000"/>
                              <a:lumOff val="5000"/>
                            </a:schemeClr>
                          </a:solidFill>
                        </a:rPr>
                        <a:t>distance_to_presence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b="0" i="0" u="none" strike="noStrike" noProof="0">
                          <a:solidFill>
                            <a:schemeClr val="tx1">
                              <a:lumMod val="95000"/>
                              <a:lumOff val="5000"/>
                            </a:schemeClr>
                          </a:solidFill>
                          <a:latin typeface="Calibri"/>
                        </a:rPr>
                        <a:t>Shows the distance to presence of temporary crop in meters within the study area in 1990.  This is the variable we used in our runs </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08729717"/>
                  </a:ext>
                </a:extLst>
              </a:tr>
              <a:tr h="574430">
                <a:tc>
                  <a:txBody>
                    <a:bodyPr/>
                    <a:lstStyle/>
                    <a:p>
                      <a:pPr lvl="0" algn="just">
                        <a:buNone/>
                      </a:pPr>
                      <a:r>
                        <a:rPr lang="en-US" sz="1400" b="0" i="0" u="none" strike="noStrike" noProof="0" err="1">
                          <a:solidFill>
                            <a:schemeClr val="tx1">
                              <a:lumMod val="95000"/>
                              <a:lumOff val="5000"/>
                            </a:schemeClr>
                          </a:solidFill>
                          <a:latin typeface="Calibri"/>
                        </a:rPr>
                        <a:t>distance_to_a</a:t>
                      </a:r>
                      <a:r>
                        <a:rPr lang="en-US" sz="1400" err="1">
                          <a:solidFill>
                            <a:schemeClr val="tx1">
                              <a:lumMod val="95000"/>
                              <a:lumOff val="5000"/>
                            </a:schemeClr>
                          </a:solidFill>
                        </a:rPr>
                        <a:t>bsence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lnSpc>
                          <a:spcPct val="100000"/>
                        </a:lnSpc>
                        <a:spcBef>
                          <a:spcPts val="0"/>
                        </a:spcBef>
                        <a:spcAft>
                          <a:spcPts val="0"/>
                        </a:spcAft>
                        <a:buNone/>
                      </a:pPr>
                      <a:r>
                        <a:rPr lang="en-US" sz="1400" b="0" i="0" u="none" strike="noStrike" noProof="0">
                          <a:solidFill>
                            <a:schemeClr val="tx1">
                              <a:lumMod val="95000"/>
                              <a:lumOff val="5000"/>
                            </a:schemeClr>
                          </a:solidFill>
                          <a:latin typeface="Calibri"/>
                        </a:rPr>
                        <a:t>Shows the distance to absence of crop in meters within the study area in 1990. -</a:t>
                      </a:r>
                      <a:r>
                        <a:rPr lang="en-US" sz="1400" b="0" i="0" u="none" strike="noStrike" noProof="0">
                          <a:solidFill>
                            <a:schemeClr val="tx1">
                              <a:lumMod val="95000"/>
                              <a:lumOff val="5000"/>
                            </a:schemeClr>
                          </a:solidFill>
                        </a:rPr>
                        <a:t>This is the one we used in our runs.</a:t>
                      </a:r>
                      <a:endParaRPr lang="en-US" sz="1400" b="0" i="0" u="none" strike="noStrike" noProof="0">
                        <a:solidFill>
                          <a:schemeClr val="tx1">
                            <a:lumMod val="95000"/>
                            <a:lumOff val="5000"/>
                          </a:schemeClr>
                        </a:solidFill>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8408774"/>
                  </a:ext>
                </a:extLst>
              </a:tr>
              <a:tr h="304800">
                <a:tc>
                  <a:txBody>
                    <a:bodyPr/>
                    <a:lstStyle/>
                    <a:p>
                      <a:pPr lvl="0" algn="just">
                        <a:buNone/>
                      </a:pPr>
                      <a:r>
                        <a:rPr lang="en-US" sz="1400" err="1">
                          <a:solidFill>
                            <a:schemeClr val="tx1">
                              <a:lumMod val="95000"/>
                              <a:lumOff val="5000"/>
                            </a:schemeClr>
                          </a:solidFill>
                        </a:rPr>
                        <a:t>Dist_presence_untested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lnSpc>
                          <a:spcPct val="100000"/>
                        </a:lnSpc>
                        <a:spcBef>
                          <a:spcPts val="0"/>
                        </a:spcBef>
                        <a:spcAft>
                          <a:spcPts val="0"/>
                        </a:spcAft>
                        <a:buNone/>
                      </a:pPr>
                      <a:r>
                        <a:rPr lang="en-US" sz="1400" b="0" i="0" u="none" strike="noStrike" noProof="0">
                          <a:solidFill>
                            <a:schemeClr val="tx1">
                              <a:lumMod val="95000"/>
                              <a:lumOff val="5000"/>
                            </a:schemeClr>
                          </a:solidFill>
                        </a:rPr>
                        <a:t>Shows the distance to  presence  of in meters within the study area in 1990 - Untested</a:t>
                      </a:r>
                      <a:endParaRPr lang="en-US">
                        <a:solidFill>
                          <a:schemeClr val="tx1">
                            <a:lumMod val="95000"/>
                            <a:lumOff val="5000"/>
                          </a:schemeClr>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11905735"/>
                  </a:ext>
                </a:extLst>
              </a:tr>
              <a:tr h="386861">
                <a:tc>
                  <a:txBody>
                    <a:bodyPr/>
                    <a:lstStyle/>
                    <a:p>
                      <a:pPr lvl="0" algn="just">
                        <a:buNone/>
                      </a:pPr>
                      <a:r>
                        <a:rPr lang="en-US" sz="1400" err="1">
                          <a:solidFill>
                            <a:schemeClr val="tx1">
                              <a:lumMod val="95000"/>
                              <a:lumOff val="5000"/>
                            </a:schemeClr>
                          </a:solidFill>
                        </a:rPr>
                        <a:t>Dist_absence_untested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buNone/>
                      </a:pPr>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just">
                        <a:lnSpc>
                          <a:spcPct val="100000"/>
                        </a:lnSpc>
                        <a:spcBef>
                          <a:spcPts val="0"/>
                        </a:spcBef>
                        <a:spcAft>
                          <a:spcPts val="0"/>
                        </a:spcAft>
                        <a:buNone/>
                      </a:pPr>
                      <a:r>
                        <a:rPr lang="en-US" sz="1400" b="0" i="0" u="none" strike="noStrike" noProof="0">
                          <a:solidFill>
                            <a:schemeClr val="tx1">
                              <a:lumMod val="95000"/>
                              <a:lumOff val="5000"/>
                            </a:schemeClr>
                          </a:solidFill>
                        </a:rPr>
                        <a:t>Shows the distance to  absence  of in meters within the study area in 1990 - Untested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41391673"/>
                  </a:ext>
                </a:extLst>
              </a:tr>
              <a:tr h="316523">
                <a:tc>
                  <a:txBody>
                    <a:bodyPr/>
                    <a:lstStyle/>
                    <a:p>
                      <a:pPr algn="just"/>
                      <a:r>
                        <a:rPr lang="en-US" sz="1400">
                          <a:solidFill>
                            <a:schemeClr val="tx1">
                              <a:lumMod val="95000"/>
                              <a:lumOff val="5000"/>
                            </a:schemeClr>
                          </a:solidFill>
                        </a:rPr>
                        <a:t>elevation_120</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Shows the elevation in meters within the study area.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3595756"/>
                  </a:ext>
                </a:extLst>
              </a:tr>
              <a:tr h="422030">
                <a:tc>
                  <a:txBody>
                    <a:bodyPr/>
                    <a:lstStyle/>
                    <a:p>
                      <a:pPr algn="just"/>
                      <a:r>
                        <a:rPr lang="en-US" sz="1400">
                          <a:solidFill>
                            <a:schemeClr val="tx1">
                              <a:lumMod val="95000"/>
                              <a:lumOff val="5000"/>
                            </a:schemeClr>
                          </a:solidFill>
                        </a:rPr>
                        <a:t>slope_120</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Raster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120m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just"/>
                      <a:r>
                        <a:rPr lang="en-US" sz="1400">
                          <a:solidFill>
                            <a:schemeClr val="tx1">
                              <a:lumMod val="95000"/>
                              <a:lumOff val="5000"/>
                            </a:schemeClr>
                          </a:solidFill>
                        </a:rPr>
                        <a:t>Shows the slope within the study area.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2526268"/>
                  </a:ext>
                </a:extLst>
              </a:tr>
            </a:tbl>
          </a:graphicData>
        </a:graphic>
      </p:graphicFrame>
      <p:sp>
        <p:nvSpPr>
          <p:cNvPr id="3" name="Title 1">
            <a:extLst>
              <a:ext uri="{FF2B5EF4-FFF2-40B4-BE49-F238E27FC236}">
                <a16:creationId xmlns:a16="http://schemas.microsoft.com/office/drawing/2014/main" id="{6CF19527-5690-1C27-6965-8D3C8434803B}"/>
              </a:ext>
            </a:extLst>
          </p:cNvPr>
          <p:cNvSpPr>
            <a:spLocks noGrp="1"/>
          </p:cNvSpPr>
          <p:nvPr>
            <p:ph type="title"/>
          </p:nvPr>
        </p:nvSpPr>
        <p:spPr>
          <a:xfrm>
            <a:off x="179416" y="3495"/>
            <a:ext cx="10042635" cy="878874"/>
          </a:xfrm>
        </p:spPr>
        <p:txBody>
          <a:bodyPr>
            <a:noAutofit/>
          </a:bodyPr>
          <a:lstStyle/>
          <a:p>
            <a:r>
              <a:rPr lang="en-US">
                <a:cs typeface="Calibri Light"/>
              </a:rPr>
              <a:t>Data and Preparation</a:t>
            </a:r>
            <a:endParaRPr lang="en-US"/>
          </a:p>
        </p:txBody>
      </p:sp>
      <p:sp>
        <p:nvSpPr>
          <p:cNvPr id="2" name="Slide Number Placeholder 1">
            <a:extLst>
              <a:ext uri="{FF2B5EF4-FFF2-40B4-BE49-F238E27FC236}">
                <a16:creationId xmlns:a16="http://schemas.microsoft.com/office/drawing/2014/main" id="{37384A14-4C63-F9E9-B356-E3263BE090D0}"/>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99410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D9B3-6C68-998C-2993-3F6C07D7938A}"/>
              </a:ext>
            </a:extLst>
          </p:cNvPr>
          <p:cNvSpPr>
            <a:spLocks noGrp="1"/>
          </p:cNvSpPr>
          <p:nvPr>
            <p:ph type="title"/>
          </p:nvPr>
        </p:nvSpPr>
        <p:spPr>
          <a:xfrm>
            <a:off x="14938" y="-666"/>
            <a:ext cx="10042635" cy="878874"/>
          </a:xfrm>
        </p:spPr>
        <p:txBody>
          <a:bodyPr>
            <a:normAutofit fontScale="90000"/>
          </a:bodyPr>
          <a:lstStyle/>
          <a:p>
            <a:r>
              <a:rPr lang="en-US">
                <a:cs typeface="Calibri Light"/>
              </a:rPr>
              <a:t>Data and Preparation - Study Area: Bahia Brazil</a:t>
            </a:r>
            <a:endParaRPr lang="en-US"/>
          </a:p>
        </p:txBody>
      </p:sp>
      <p:pic>
        <p:nvPicPr>
          <p:cNvPr id="4" name="Picture 3" descr="A red outline of a country&#10;&#10;Description automatically generated">
            <a:extLst>
              <a:ext uri="{FF2B5EF4-FFF2-40B4-BE49-F238E27FC236}">
                <a16:creationId xmlns:a16="http://schemas.microsoft.com/office/drawing/2014/main" id="{C2409A27-0F40-E71B-6329-2A351554E943}"/>
              </a:ext>
            </a:extLst>
          </p:cNvPr>
          <p:cNvPicPr>
            <a:picLocks noChangeAspect="1"/>
          </p:cNvPicPr>
          <p:nvPr/>
        </p:nvPicPr>
        <p:blipFill>
          <a:blip r:embed="rId2"/>
          <a:stretch>
            <a:fillRect/>
          </a:stretch>
        </p:blipFill>
        <p:spPr>
          <a:xfrm>
            <a:off x="8494710" y="1505580"/>
            <a:ext cx="2550309" cy="4109679"/>
          </a:xfrm>
          <a:prstGeom prst="rect">
            <a:avLst/>
          </a:prstGeom>
        </p:spPr>
      </p:pic>
      <p:sp>
        <p:nvSpPr>
          <p:cNvPr id="5" name="TextBox 4">
            <a:extLst>
              <a:ext uri="{FF2B5EF4-FFF2-40B4-BE49-F238E27FC236}">
                <a16:creationId xmlns:a16="http://schemas.microsoft.com/office/drawing/2014/main" id="{2BC25A12-20E7-CFB4-9413-1F69E9BC59BE}"/>
              </a:ext>
            </a:extLst>
          </p:cNvPr>
          <p:cNvSpPr txBox="1"/>
          <p:nvPr/>
        </p:nvSpPr>
        <p:spPr>
          <a:xfrm>
            <a:off x="4481545" y="5690539"/>
            <a:ext cx="37781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Figure 1. Western Bahia Municipalities</a:t>
            </a:r>
          </a:p>
        </p:txBody>
      </p:sp>
      <p:pic>
        <p:nvPicPr>
          <p:cNvPr id="6" name="Picture 5" descr="A map of different colors&#10;&#10;Description automatically generated">
            <a:extLst>
              <a:ext uri="{FF2B5EF4-FFF2-40B4-BE49-F238E27FC236}">
                <a16:creationId xmlns:a16="http://schemas.microsoft.com/office/drawing/2014/main" id="{C323B109-06B1-789B-09E7-2C78B0E4D800}"/>
              </a:ext>
            </a:extLst>
          </p:cNvPr>
          <p:cNvPicPr>
            <a:picLocks noChangeAspect="1"/>
          </p:cNvPicPr>
          <p:nvPr/>
        </p:nvPicPr>
        <p:blipFill>
          <a:blip r:embed="rId3"/>
          <a:stretch>
            <a:fillRect/>
          </a:stretch>
        </p:blipFill>
        <p:spPr>
          <a:xfrm>
            <a:off x="4415563" y="1498015"/>
            <a:ext cx="3671047" cy="4107402"/>
          </a:xfrm>
          <a:prstGeom prst="rect">
            <a:avLst/>
          </a:prstGeom>
        </p:spPr>
      </p:pic>
      <p:sp>
        <p:nvSpPr>
          <p:cNvPr id="8" name="TextBox 7">
            <a:extLst>
              <a:ext uri="{FF2B5EF4-FFF2-40B4-BE49-F238E27FC236}">
                <a16:creationId xmlns:a16="http://schemas.microsoft.com/office/drawing/2014/main" id="{B3D7B4D6-E63F-A38B-D93E-D110F4ED6BA9}"/>
              </a:ext>
            </a:extLst>
          </p:cNvPr>
          <p:cNvSpPr txBox="1"/>
          <p:nvPr/>
        </p:nvSpPr>
        <p:spPr>
          <a:xfrm>
            <a:off x="8263021" y="5692110"/>
            <a:ext cx="31997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Figure 2. The study area (in red)</a:t>
            </a:r>
          </a:p>
        </p:txBody>
      </p:sp>
      <p:sp>
        <p:nvSpPr>
          <p:cNvPr id="7" name="Slide Number Placeholder 6">
            <a:extLst>
              <a:ext uri="{FF2B5EF4-FFF2-40B4-BE49-F238E27FC236}">
                <a16:creationId xmlns:a16="http://schemas.microsoft.com/office/drawing/2014/main" id="{36EE586E-9B4B-AC36-0A83-55BC688B3408}"/>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12" name="Content Placeholder 11">
            <a:extLst>
              <a:ext uri="{FF2B5EF4-FFF2-40B4-BE49-F238E27FC236}">
                <a16:creationId xmlns:a16="http://schemas.microsoft.com/office/drawing/2014/main" id="{CD07AD82-C6B6-9409-0480-00F8C0148C81}"/>
              </a:ext>
            </a:extLst>
          </p:cNvPr>
          <p:cNvSpPr>
            <a:spLocks noGrp="1"/>
          </p:cNvSpPr>
          <p:nvPr>
            <p:ph idx="1"/>
          </p:nvPr>
        </p:nvSpPr>
        <p:spPr>
          <a:xfrm>
            <a:off x="1119554" y="1591164"/>
            <a:ext cx="2894089" cy="4351338"/>
          </a:xfrm>
        </p:spPr>
        <p:txBody>
          <a:bodyPr vert="horz" lIns="91440" tIns="45720" rIns="91440" bIns="45720" rtlCol="0" anchor="t">
            <a:normAutofit/>
          </a:bodyPr>
          <a:lstStyle/>
          <a:p>
            <a:pPr marL="0" indent="0" algn="just">
              <a:buNone/>
            </a:pPr>
            <a:r>
              <a:rPr lang="en-US" sz="2400">
                <a:ea typeface="Calibri"/>
                <a:cs typeface="Calibri"/>
              </a:rPr>
              <a:t>We masked Bahia's nine municipalities to ensure all simulated change would occur within the study area.</a:t>
            </a:r>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99397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error&#10;&#10;Description automatically generated">
            <a:extLst>
              <a:ext uri="{FF2B5EF4-FFF2-40B4-BE49-F238E27FC236}">
                <a16:creationId xmlns:a16="http://schemas.microsoft.com/office/drawing/2014/main" id="{AF37BA99-B444-4DDF-906D-D269774AFD70}"/>
              </a:ext>
            </a:extLst>
          </p:cNvPr>
          <p:cNvPicPr>
            <a:picLocks noGrp="1" noChangeAspect="1"/>
          </p:cNvPicPr>
          <p:nvPr>
            <p:ph idx="1"/>
          </p:nvPr>
        </p:nvPicPr>
        <p:blipFill>
          <a:blip r:embed="rId2"/>
          <a:stretch>
            <a:fillRect/>
          </a:stretch>
        </p:blipFill>
        <p:spPr>
          <a:xfrm>
            <a:off x="172849" y="1314546"/>
            <a:ext cx="2608728" cy="1072603"/>
          </a:xfrm>
        </p:spPr>
      </p:pic>
      <p:pic>
        <p:nvPicPr>
          <p:cNvPr id="8" name="Picture 7" descr="A screenshot of a computer&#10;&#10;Description automatically generated">
            <a:extLst>
              <a:ext uri="{FF2B5EF4-FFF2-40B4-BE49-F238E27FC236}">
                <a16:creationId xmlns:a16="http://schemas.microsoft.com/office/drawing/2014/main" id="{08122BD8-6163-D3B1-1014-D7DC3215EA97}"/>
              </a:ext>
            </a:extLst>
          </p:cNvPr>
          <p:cNvPicPr>
            <a:picLocks noChangeAspect="1"/>
          </p:cNvPicPr>
          <p:nvPr/>
        </p:nvPicPr>
        <p:blipFill>
          <a:blip r:embed="rId3"/>
          <a:stretch>
            <a:fillRect/>
          </a:stretch>
        </p:blipFill>
        <p:spPr>
          <a:xfrm>
            <a:off x="3123722" y="1315853"/>
            <a:ext cx="2448861" cy="2689993"/>
          </a:xfrm>
          <a:prstGeom prst="rect">
            <a:avLst/>
          </a:prstGeom>
        </p:spPr>
      </p:pic>
      <p:pic>
        <p:nvPicPr>
          <p:cNvPr id="9" name="Picture 8" descr="A map of england with green spots&#10;&#10;Description automatically generated">
            <a:extLst>
              <a:ext uri="{FF2B5EF4-FFF2-40B4-BE49-F238E27FC236}">
                <a16:creationId xmlns:a16="http://schemas.microsoft.com/office/drawing/2014/main" id="{98280952-0793-C9A9-D7BE-D5125FAF7A9C}"/>
              </a:ext>
            </a:extLst>
          </p:cNvPr>
          <p:cNvPicPr>
            <a:picLocks noChangeAspect="1"/>
          </p:cNvPicPr>
          <p:nvPr/>
        </p:nvPicPr>
        <p:blipFill>
          <a:blip r:embed="rId4"/>
          <a:stretch>
            <a:fillRect/>
          </a:stretch>
        </p:blipFill>
        <p:spPr>
          <a:xfrm>
            <a:off x="5693977" y="1316792"/>
            <a:ext cx="3110263" cy="4014126"/>
          </a:xfrm>
          <a:prstGeom prst="rect">
            <a:avLst/>
          </a:prstGeom>
        </p:spPr>
      </p:pic>
      <p:pic>
        <p:nvPicPr>
          <p:cNvPr id="10" name="Picture 9" descr="A map of the united kingdom&#10;&#10;Description automatically generated">
            <a:extLst>
              <a:ext uri="{FF2B5EF4-FFF2-40B4-BE49-F238E27FC236}">
                <a16:creationId xmlns:a16="http://schemas.microsoft.com/office/drawing/2014/main" id="{4EA244F8-C253-CFF6-CAE7-48CB1892D84E}"/>
              </a:ext>
            </a:extLst>
          </p:cNvPr>
          <p:cNvPicPr>
            <a:picLocks noChangeAspect="1"/>
          </p:cNvPicPr>
          <p:nvPr/>
        </p:nvPicPr>
        <p:blipFill>
          <a:blip r:embed="rId5"/>
          <a:stretch>
            <a:fillRect/>
          </a:stretch>
        </p:blipFill>
        <p:spPr>
          <a:xfrm>
            <a:off x="8948752" y="1316789"/>
            <a:ext cx="3068277" cy="4010373"/>
          </a:xfrm>
          <a:prstGeom prst="rect">
            <a:avLst/>
          </a:prstGeom>
        </p:spPr>
      </p:pic>
      <p:sp>
        <p:nvSpPr>
          <p:cNvPr id="12" name="Title 1">
            <a:extLst>
              <a:ext uri="{FF2B5EF4-FFF2-40B4-BE49-F238E27FC236}">
                <a16:creationId xmlns:a16="http://schemas.microsoft.com/office/drawing/2014/main" id="{728CC54B-B3A1-A321-6792-0BE0ADFA95C3}"/>
              </a:ext>
            </a:extLst>
          </p:cNvPr>
          <p:cNvSpPr txBox="1">
            <a:spLocks/>
          </p:cNvSpPr>
          <p:nvPr/>
        </p:nvSpPr>
        <p:spPr>
          <a:xfrm>
            <a:off x="102553" y="59598"/>
            <a:ext cx="11923568" cy="984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cs typeface="Calibri Light"/>
              </a:rPr>
              <a:t>Data and Preparation- Harmonize Legends of 1990 and 2000 land cover image</a:t>
            </a:r>
            <a:endParaRPr lang="en-US" sz="3600">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81772A20-AE4F-250A-9F03-D110DBC9DEDB}"/>
              </a:ext>
            </a:extLst>
          </p:cNvPr>
          <p:cNvSpPr txBox="1"/>
          <p:nvPr/>
        </p:nvSpPr>
        <p:spPr>
          <a:xfrm>
            <a:off x="5696098" y="5512743"/>
            <a:ext cx="31183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Figure 3. 1990 land cover image with new legend</a:t>
            </a:r>
            <a:endParaRPr lang="en-US"/>
          </a:p>
        </p:txBody>
      </p:sp>
      <p:sp>
        <p:nvSpPr>
          <p:cNvPr id="5" name="TextBox 4">
            <a:extLst>
              <a:ext uri="{FF2B5EF4-FFF2-40B4-BE49-F238E27FC236}">
                <a16:creationId xmlns:a16="http://schemas.microsoft.com/office/drawing/2014/main" id="{0E848433-BBB5-5C28-BE1B-856D1526CBFE}"/>
              </a:ext>
            </a:extLst>
          </p:cNvPr>
          <p:cNvSpPr txBox="1"/>
          <p:nvPr/>
        </p:nvSpPr>
        <p:spPr>
          <a:xfrm>
            <a:off x="8948790" y="5512743"/>
            <a:ext cx="31183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Figure 4. 2000 land cover image with new legend</a:t>
            </a:r>
            <a:endParaRPr lang="en-US"/>
          </a:p>
        </p:txBody>
      </p:sp>
      <p:pic>
        <p:nvPicPr>
          <p:cNvPr id="2" name="Picture 1" descr="A screenshot of a computer&#10;&#10;Description automatically generated">
            <a:extLst>
              <a:ext uri="{FF2B5EF4-FFF2-40B4-BE49-F238E27FC236}">
                <a16:creationId xmlns:a16="http://schemas.microsoft.com/office/drawing/2014/main" id="{C88F1E2B-EEDA-A253-E6F0-F15AFA0195E1}"/>
              </a:ext>
            </a:extLst>
          </p:cNvPr>
          <p:cNvPicPr>
            <a:picLocks noChangeAspect="1"/>
          </p:cNvPicPr>
          <p:nvPr/>
        </p:nvPicPr>
        <p:blipFill>
          <a:blip r:embed="rId6"/>
          <a:stretch>
            <a:fillRect/>
          </a:stretch>
        </p:blipFill>
        <p:spPr>
          <a:xfrm>
            <a:off x="174346" y="2468553"/>
            <a:ext cx="2669297" cy="1530143"/>
          </a:xfrm>
          <a:prstGeom prst="rect">
            <a:avLst/>
          </a:prstGeom>
        </p:spPr>
      </p:pic>
      <p:sp>
        <p:nvSpPr>
          <p:cNvPr id="3" name="TextBox 2">
            <a:extLst>
              <a:ext uri="{FF2B5EF4-FFF2-40B4-BE49-F238E27FC236}">
                <a16:creationId xmlns:a16="http://schemas.microsoft.com/office/drawing/2014/main" id="{0A4DFD68-3930-330E-8CE7-E57AB4389D09}"/>
              </a:ext>
            </a:extLst>
          </p:cNvPr>
          <p:cNvSpPr txBox="1"/>
          <p:nvPr/>
        </p:nvSpPr>
        <p:spPr>
          <a:xfrm>
            <a:off x="176787" y="4498749"/>
            <a:ext cx="527226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We used the 1990 and 2000 land cover images for calibration. After harmonizing the legends of the cover images, we designated 1990 as the earlier land cover image and 2000 as the later land cover image under the LCM session parameters section.</a:t>
            </a:r>
          </a:p>
        </p:txBody>
      </p:sp>
      <p:sp>
        <p:nvSpPr>
          <p:cNvPr id="6" name="Slide Number Placeholder 5">
            <a:extLst>
              <a:ext uri="{FF2B5EF4-FFF2-40B4-BE49-F238E27FC236}">
                <a16:creationId xmlns:a16="http://schemas.microsoft.com/office/drawing/2014/main" id="{E5B935C5-6903-7B66-6545-F52457E8CB7A}"/>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84240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F6DC7A56-4849-85D1-3066-15069A89EE4B}"/>
              </a:ext>
            </a:extLst>
          </p:cNvPr>
          <p:cNvPicPr>
            <a:picLocks noGrp="1" noChangeAspect="1"/>
          </p:cNvPicPr>
          <p:nvPr>
            <p:ph idx="1"/>
          </p:nvPr>
        </p:nvPicPr>
        <p:blipFill rotWithShape="1">
          <a:blip r:embed="rId2"/>
          <a:srcRect t="5082" r="-170" b="127"/>
          <a:stretch/>
        </p:blipFill>
        <p:spPr>
          <a:xfrm>
            <a:off x="252645" y="1381366"/>
            <a:ext cx="3624775" cy="4580143"/>
          </a:xfrm>
        </p:spPr>
      </p:pic>
      <p:sp>
        <p:nvSpPr>
          <p:cNvPr id="7" name="TextBox 6">
            <a:extLst>
              <a:ext uri="{FF2B5EF4-FFF2-40B4-BE49-F238E27FC236}">
                <a16:creationId xmlns:a16="http://schemas.microsoft.com/office/drawing/2014/main" id="{0705F32D-8060-68A5-CB80-C57C7CDFAAB8}"/>
              </a:ext>
            </a:extLst>
          </p:cNvPr>
          <p:cNvSpPr txBox="1"/>
          <p:nvPr/>
        </p:nvSpPr>
        <p:spPr>
          <a:xfrm>
            <a:off x="249582" y="6092837"/>
            <a:ext cx="3617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Figure 5. Masked Distance to Change</a:t>
            </a:r>
            <a:endParaRPr lang="en-US"/>
          </a:p>
        </p:txBody>
      </p:sp>
      <p:sp>
        <p:nvSpPr>
          <p:cNvPr id="8" name="TextBox 7">
            <a:extLst>
              <a:ext uri="{FF2B5EF4-FFF2-40B4-BE49-F238E27FC236}">
                <a16:creationId xmlns:a16="http://schemas.microsoft.com/office/drawing/2014/main" id="{1602E5FB-20A2-0540-5778-B086DB8AC591}"/>
              </a:ext>
            </a:extLst>
          </p:cNvPr>
          <p:cNvSpPr txBox="1"/>
          <p:nvPr/>
        </p:nvSpPr>
        <p:spPr>
          <a:xfrm>
            <a:off x="4366844" y="6067151"/>
            <a:ext cx="3703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Figure 6. Masked Distance to Absence</a:t>
            </a:r>
            <a:endParaRPr lang="en-US"/>
          </a:p>
        </p:txBody>
      </p:sp>
      <p:sp>
        <p:nvSpPr>
          <p:cNvPr id="9" name="TextBox 8">
            <a:extLst>
              <a:ext uri="{FF2B5EF4-FFF2-40B4-BE49-F238E27FC236}">
                <a16:creationId xmlns:a16="http://schemas.microsoft.com/office/drawing/2014/main" id="{47449ED9-A46D-1C77-8F84-3D192DFED3FF}"/>
              </a:ext>
            </a:extLst>
          </p:cNvPr>
          <p:cNvSpPr txBox="1"/>
          <p:nvPr/>
        </p:nvSpPr>
        <p:spPr>
          <a:xfrm>
            <a:off x="8444242" y="6033377"/>
            <a:ext cx="3819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Figure 7.Maskekd Distance to Presence</a:t>
            </a:r>
            <a:endParaRPr lang="en-US"/>
          </a:p>
        </p:txBody>
      </p:sp>
      <p:pic>
        <p:nvPicPr>
          <p:cNvPr id="3" name="Picture 2" descr="A screenshot of a computer screen&#10;&#10;Description automatically generated">
            <a:extLst>
              <a:ext uri="{FF2B5EF4-FFF2-40B4-BE49-F238E27FC236}">
                <a16:creationId xmlns:a16="http://schemas.microsoft.com/office/drawing/2014/main" id="{89F5ED81-4C38-2DAA-5349-7CDA1F73DD40}"/>
              </a:ext>
            </a:extLst>
          </p:cNvPr>
          <p:cNvPicPr>
            <a:picLocks noChangeAspect="1"/>
          </p:cNvPicPr>
          <p:nvPr/>
        </p:nvPicPr>
        <p:blipFill>
          <a:blip r:embed="rId3"/>
          <a:stretch>
            <a:fillRect/>
          </a:stretch>
        </p:blipFill>
        <p:spPr>
          <a:xfrm>
            <a:off x="4366521" y="1380161"/>
            <a:ext cx="3622130" cy="4577802"/>
          </a:xfrm>
          <a:prstGeom prst="rect">
            <a:avLst/>
          </a:prstGeom>
        </p:spPr>
      </p:pic>
      <p:pic>
        <p:nvPicPr>
          <p:cNvPr id="10" name="Picture 9" descr="A map of england with numbers and a chart&#10;&#10;Description automatically generated">
            <a:extLst>
              <a:ext uri="{FF2B5EF4-FFF2-40B4-BE49-F238E27FC236}">
                <a16:creationId xmlns:a16="http://schemas.microsoft.com/office/drawing/2014/main" id="{D7E34C93-4F52-B9FC-372C-2778F5AF556D}"/>
              </a:ext>
            </a:extLst>
          </p:cNvPr>
          <p:cNvPicPr>
            <a:picLocks noChangeAspect="1"/>
          </p:cNvPicPr>
          <p:nvPr/>
        </p:nvPicPr>
        <p:blipFill>
          <a:blip r:embed="rId4"/>
          <a:stretch>
            <a:fillRect/>
          </a:stretch>
        </p:blipFill>
        <p:spPr>
          <a:xfrm>
            <a:off x="8446747" y="1378998"/>
            <a:ext cx="3575013" cy="4578965"/>
          </a:xfrm>
          <a:prstGeom prst="rect">
            <a:avLst/>
          </a:prstGeom>
        </p:spPr>
      </p:pic>
      <p:sp>
        <p:nvSpPr>
          <p:cNvPr id="5" name="Slide Number Placeholder 4">
            <a:extLst>
              <a:ext uri="{FF2B5EF4-FFF2-40B4-BE49-F238E27FC236}">
                <a16:creationId xmlns:a16="http://schemas.microsoft.com/office/drawing/2014/main" id="{1E936E37-5A85-A880-D79A-CA46A30D9F55}"/>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17" name="Title 1">
            <a:extLst>
              <a:ext uri="{FF2B5EF4-FFF2-40B4-BE49-F238E27FC236}">
                <a16:creationId xmlns:a16="http://schemas.microsoft.com/office/drawing/2014/main" id="{084E63FF-C028-7E39-7EAD-626FBF81E4F9}"/>
              </a:ext>
            </a:extLst>
          </p:cNvPr>
          <p:cNvSpPr txBox="1">
            <a:spLocks/>
          </p:cNvSpPr>
          <p:nvPr/>
        </p:nvSpPr>
        <p:spPr>
          <a:xfrm>
            <a:off x="254953" y="211998"/>
            <a:ext cx="11923568" cy="984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Data and Preparation </a:t>
            </a:r>
            <a:r>
              <a:rPr lang="en-US" sz="2800">
                <a:cs typeface="Calibri Light"/>
              </a:rPr>
              <a:t>- Variables: Distance to change, Distance to Absence, Distance Presence</a:t>
            </a:r>
          </a:p>
        </p:txBody>
      </p:sp>
    </p:spTree>
    <p:extLst>
      <p:ext uri="{BB962C8B-B14F-4D97-AF65-F5344CB8AC3E}">
        <p14:creationId xmlns:p14="http://schemas.microsoft.com/office/powerpoint/2010/main" val="313470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E9499498-01BD-4C02-360F-390CF4E940D2}"/>
              </a:ext>
            </a:extLst>
          </p:cNvPr>
          <p:cNvPicPr>
            <a:picLocks noChangeAspect="1"/>
          </p:cNvPicPr>
          <p:nvPr/>
        </p:nvPicPr>
        <p:blipFill>
          <a:blip r:embed="rId2"/>
          <a:stretch>
            <a:fillRect/>
          </a:stretch>
        </p:blipFill>
        <p:spPr>
          <a:xfrm>
            <a:off x="322957" y="1053960"/>
            <a:ext cx="3703406" cy="514360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BC06BF8C-E200-202F-6798-731CED34CBFB}"/>
              </a:ext>
            </a:extLst>
          </p:cNvPr>
          <p:cNvPicPr>
            <a:picLocks noChangeAspect="1"/>
          </p:cNvPicPr>
          <p:nvPr/>
        </p:nvPicPr>
        <p:blipFill>
          <a:blip r:embed="rId3"/>
          <a:stretch>
            <a:fillRect/>
          </a:stretch>
        </p:blipFill>
        <p:spPr>
          <a:xfrm>
            <a:off x="4671940" y="1054145"/>
            <a:ext cx="3597668" cy="5142644"/>
          </a:xfrm>
          <a:prstGeom prst="rect">
            <a:avLst/>
          </a:prstGeom>
        </p:spPr>
      </p:pic>
      <p:sp>
        <p:nvSpPr>
          <p:cNvPr id="8" name="TextBox 7">
            <a:extLst>
              <a:ext uri="{FF2B5EF4-FFF2-40B4-BE49-F238E27FC236}">
                <a16:creationId xmlns:a16="http://schemas.microsoft.com/office/drawing/2014/main" id="{D480F1A6-7247-8846-9927-D385F269D94F}"/>
              </a:ext>
            </a:extLst>
          </p:cNvPr>
          <p:cNvSpPr txBox="1"/>
          <p:nvPr/>
        </p:nvSpPr>
        <p:spPr>
          <a:xfrm>
            <a:off x="325593" y="6286366"/>
            <a:ext cx="3695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8. Masked Elevation</a:t>
            </a:r>
            <a:endParaRPr lang="en-US"/>
          </a:p>
        </p:txBody>
      </p:sp>
      <p:sp>
        <p:nvSpPr>
          <p:cNvPr id="9" name="TextBox 8">
            <a:extLst>
              <a:ext uri="{FF2B5EF4-FFF2-40B4-BE49-F238E27FC236}">
                <a16:creationId xmlns:a16="http://schemas.microsoft.com/office/drawing/2014/main" id="{4F7BF568-CA15-B11A-71CA-9611043CECC0}"/>
              </a:ext>
            </a:extLst>
          </p:cNvPr>
          <p:cNvSpPr txBox="1"/>
          <p:nvPr/>
        </p:nvSpPr>
        <p:spPr>
          <a:xfrm>
            <a:off x="4669728" y="6289429"/>
            <a:ext cx="35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9. Masked Slope</a:t>
            </a:r>
            <a:endParaRPr lang="en-US"/>
          </a:p>
        </p:txBody>
      </p:sp>
      <p:sp>
        <p:nvSpPr>
          <p:cNvPr id="2" name="TextBox 1">
            <a:extLst>
              <a:ext uri="{FF2B5EF4-FFF2-40B4-BE49-F238E27FC236}">
                <a16:creationId xmlns:a16="http://schemas.microsoft.com/office/drawing/2014/main" id="{BC94D1E6-6698-C856-9C63-8E27D6F375AC}"/>
              </a:ext>
            </a:extLst>
          </p:cNvPr>
          <p:cNvSpPr txBox="1"/>
          <p:nvPr/>
        </p:nvSpPr>
        <p:spPr>
          <a:xfrm>
            <a:off x="8473965" y="1011620"/>
            <a:ext cx="3429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Calibri"/>
                <a:cs typeface="Calibri"/>
              </a:rPr>
              <a:t>The raster files of the raw and masked input images are available in the folder sent with these slides.</a:t>
            </a:r>
            <a:endParaRPr lang="en-US"/>
          </a:p>
        </p:txBody>
      </p:sp>
      <p:sp>
        <p:nvSpPr>
          <p:cNvPr id="3" name="Slide Number Placeholder 2">
            <a:extLst>
              <a:ext uri="{FF2B5EF4-FFF2-40B4-BE49-F238E27FC236}">
                <a16:creationId xmlns:a16="http://schemas.microsoft.com/office/drawing/2014/main" id="{AD93A056-EFEA-A324-FE3F-0D21313AADF2}"/>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16" name="Title 1">
            <a:extLst>
              <a:ext uri="{FF2B5EF4-FFF2-40B4-BE49-F238E27FC236}">
                <a16:creationId xmlns:a16="http://schemas.microsoft.com/office/drawing/2014/main" id="{AEE12265-C8C5-71B4-893E-23F65286CEB4}"/>
              </a:ext>
            </a:extLst>
          </p:cNvPr>
          <p:cNvSpPr txBox="1">
            <a:spLocks/>
          </p:cNvSpPr>
          <p:nvPr/>
        </p:nvSpPr>
        <p:spPr>
          <a:xfrm>
            <a:off x="254953" y="23638"/>
            <a:ext cx="11923568" cy="984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Data and Preparation</a:t>
            </a:r>
            <a:r>
              <a:rPr lang="en-US" sz="3600">
                <a:cs typeface="Calibri Light"/>
              </a:rPr>
              <a:t>- Variables: Slope and Elevation</a:t>
            </a:r>
          </a:p>
        </p:txBody>
      </p:sp>
    </p:spTree>
    <p:extLst>
      <p:ext uri="{BB962C8B-B14F-4D97-AF65-F5344CB8AC3E}">
        <p14:creationId xmlns:p14="http://schemas.microsoft.com/office/powerpoint/2010/main" val="3136187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142-0DD4-78AB-A611-65D04E47507A}"/>
              </a:ext>
            </a:extLst>
          </p:cNvPr>
          <p:cNvSpPr>
            <a:spLocks noGrp="1"/>
          </p:cNvSpPr>
          <p:nvPr>
            <p:ph type="title"/>
          </p:nvPr>
        </p:nvSpPr>
        <p:spPr/>
        <p:txBody>
          <a:bodyPr/>
          <a:lstStyle/>
          <a:p>
            <a:r>
              <a:rPr lang="en-US">
                <a:ea typeface="Calibri Light"/>
                <a:cs typeface="Calibri Light"/>
              </a:rPr>
              <a:t>Run A</a:t>
            </a:r>
            <a:endParaRPr lang="en-US"/>
          </a:p>
        </p:txBody>
      </p:sp>
      <p:sp>
        <p:nvSpPr>
          <p:cNvPr id="3" name="Content Placeholder 2">
            <a:extLst>
              <a:ext uri="{FF2B5EF4-FFF2-40B4-BE49-F238E27FC236}">
                <a16:creationId xmlns:a16="http://schemas.microsoft.com/office/drawing/2014/main" id="{95B4207D-7E95-CBB5-C705-1F91C2EC19BB}"/>
              </a:ext>
            </a:extLst>
          </p:cNvPr>
          <p:cNvSpPr>
            <a:spLocks noGrp="1"/>
          </p:cNvSpPr>
          <p:nvPr>
            <p:ph type="body" idx="1"/>
          </p:nvPr>
        </p:nvSpPr>
        <p:spPr/>
        <p:txBody>
          <a:bodyPr vert="horz" lIns="91440" tIns="45720" rIns="91440" bIns="45720" rtlCol="0" anchor="t">
            <a:normAutofit/>
          </a:bodyPr>
          <a:lstStyle/>
          <a:p>
            <a:r>
              <a:rPr lang="en-US">
                <a:ea typeface="Calibri"/>
                <a:cs typeface="Calibri"/>
              </a:rPr>
              <a:t>Sub-model: Logistic Regression (LR)</a:t>
            </a:r>
          </a:p>
          <a:p>
            <a:r>
              <a:rPr lang="en-US">
                <a:ea typeface="Calibri"/>
                <a:cs typeface="Calibri"/>
              </a:rPr>
              <a:t>Variable(s): distance to change (dynamic)</a:t>
            </a:r>
          </a:p>
          <a:p>
            <a:endParaRPr lang="en-US">
              <a:cs typeface="Calibri"/>
            </a:endParaRPr>
          </a:p>
        </p:txBody>
      </p:sp>
      <p:sp>
        <p:nvSpPr>
          <p:cNvPr id="4" name="Slide Number Placeholder 3">
            <a:extLst>
              <a:ext uri="{FF2B5EF4-FFF2-40B4-BE49-F238E27FC236}">
                <a16:creationId xmlns:a16="http://schemas.microsoft.com/office/drawing/2014/main" id="{E798530F-CDD3-0C24-AB8C-297702E8A0CB}"/>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2422087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1</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 Issues in TerrSet's Land Change Modeler: Report to Clark Lab  </vt:lpstr>
      <vt:lpstr>Table of Contents</vt:lpstr>
      <vt:lpstr>Research Objective</vt:lpstr>
      <vt:lpstr>Data and Preparation</vt:lpstr>
      <vt:lpstr>Data and Preparation - Study Area: Bahia Brazil</vt:lpstr>
      <vt:lpstr>PowerPoint Presentation</vt:lpstr>
      <vt:lpstr>PowerPoint Presentation</vt:lpstr>
      <vt:lpstr>PowerPoint Presentation</vt:lpstr>
      <vt:lpstr>Run A</vt:lpstr>
      <vt:lpstr>Methodology – Run A </vt:lpstr>
      <vt:lpstr>PowerPoint Presentation</vt:lpstr>
      <vt:lpstr>Run B</vt:lpstr>
      <vt:lpstr>Methodology – Run B</vt:lpstr>
      <vt:lpstr>Prediction Results -Run B (prediction outside the study area)</vt:lpstr>
      <vt:lpstr>Run C</vt:lpstr>
      <vt:lpstr>Methodology-Run C </vt:lpstr>
      <vt:lpstr>Prediction Results- Run C (prediction out of study area after adding constraint)</vt:lpstr>
      <vt:lpstr>Run D</vt:lpstr>
      <vt:lpstr>Methodology -Run D</vt:lpstr>
      <vt:lpstr>Prediction Results – Run D (Striping  Issue)</vt:lpstr>
      <vt:lpstr>Run E</vt:lpstr>
      <vt:lpstr>Methodology - Run E</vt:lpstr>
      <vt:lpstr>Results -Run E (Earlier Attempt) (prediction out of study area)</vt:lpstr>
      <vt:lpstr>Results --Run E (Later Attempt)(Instability in Prediction Results)</vt:lpstr>
      <vt:lpstr>Additional Runs Results</vt:lpstr>
      <vt:lpstr>Unstable prediction Results - (DTC as Dynamic, Slope, Elevation)</vt:lpstr>
      <vt:lpstr>Unstable prediction Results - (DTC as Static, Elevation)</vt:lpstr>
      <vt:lpstr>Summary of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2023-12-17T16:35:55Z</dcterms:created>
  <dcterms:modified xsi:type="dcterms:W3CDTF">2023-12-20T02:57:55Z</dcterms:modified>
</cp:coreProperties>
</file>